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33" r:id="rId1"/>
  </p:sldMasterIdLst>
  <p:notesMasterIdLst>
    <p:notesMasterId r:id="rId21"/>
  </p:notesMasterIdLst>
  <p:handoutMasterIdLst>
    <p:handoutMasterId r:id="rId22"/>
  </p:handoutMasterIdLst>
  <p:sldIdLst>
    <p:sldId id="648" r:id="rId2"/>
    <p:sldId id="715" r:id="rId3"/>
    <p:sldId id="718" r:id="rId4"/>
    <p:sldId id="717" r:id="rId5"/>
    <p:sldId id="720" r:id="rId6"/>
    <p:sldId id="719" r:id="rId7"/>
    <p:sldId id="721" r:id="rId8"/>
    <p:sldId id="722" r:id="rId9"/>
    <p:sldId id="723" r:id="rId10"/>
    <p:sldId id="724" r:id="rId11"/>
    <p:sldId id="725" r:id="rId12"/>
    <p:sldId id="726" r:id="rId13"/>
    <p:sldId id="728" r:id="rId14"/>
    <p:sldId id="730" r:id="rId15"/>
    <p:sldId id="729" r:id="rId16"/>
    <p:sldId id="731" r:id="rId17"/>
    <p:sldId id="733" r:id="rId18"/>
    <p:sldId id="732" r:id="rId19"/>
    <p:sldId id="734" r:id="rId20"/>
  </p:sldIdLst>
  <p:sldSz cx="9144000" cy="6858000" type="screen4x3"/>
  <p:notesSz cx="6805613" cy="9944100"/>
  <p:defaultTextStyle>
    <a:defPPr>
      <a:defRPr lang="es-E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rutiger-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10" orient="horz" pos="845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orient="horz" pos="436" userDrawn="1">
          <p15:clr>
            <a:srgbClr val="A4A3A4"/>
          </p15:clr>
        </p15:guide>
        <p15:guide id="15" pos="249" userDrawn="1">
          <p15:clr>
            <a:srgbClr val="A4A3A4"/>
          </p15:clr>
        </p15:guide>
        <p15:guide id="16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Luis Arroyo Barrigüete" initials="JLAB" lastIdx="2" clrIdx="0">
    <p:extLst>
      <p:ext uri="{19B8F6BF-5375-455C-9EA6-DF929625EA0E}">
        <p15:presenceInfo xmlns:p15="http://schemas.microsoft.com/office/powerpoint/2012/main" userId="S-1-5-21-967657614-1619080226-1236795852-67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FFFF"/>
    <a:srgbClr val="9D8F0F"/>
    <a:srgbClr val="FF6600"/>
    <a:srgbClr val="CCFFCC"/>
    <a:srgbClr val="FFFFCC"/>
    <a:srgbClr val="FFD833"/>
    <a:srgbClr val="3988E7"/>
    <a:srgbClr val="000058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A1004-5350-4E55-BF9D-A72F2D4B2AEE}" v="79" dt="2019-02-05T23:00:36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6395" autoAdjust="0"/>
  </p:normalViewPr>
  <p:slideViewPr>
    <p:cSldViewPr showGuides="1">
      <p:cViewPr varScale="1">
        <p:scale>
          <a:sx n="116" d="100"/>
          <a:sy n="116" d="100"/>
        </p:scale>
        <p:origin x="732" y="114"/>
      </p:cViewPr>
      <p:guideLst>
        <p:guide orient="horz" pos="709"/>
        <p:guide orient="horz" pos="3838"/>
        <p:guide orient="horz"/>
        <p:guide orient="horz" pos="845"/>
        <p:guide orient="horz" pos="3294"/>
        <p:guide orient="horz" pos="436"/>
        <p:guide pos="249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3234"/>
    </p:cViewPr>
  </p:sorterViewPr>
  <p:notesViewPr>
    <p:cSldViewPr showGuides="1">
      <p:cViewPr varScale="1">
        <p:scale>
          <a:sx n="75" d="100"/>
          <a:sy n="75" d="100"/>
        </p:scale>
        <p:origin x="-2106" y="-90"/>
      </p:cViewPr>
      <p:guideLst>
        <p:guide orient="horz" pos="3133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Martínez de Ibarreta Zorita" userId="d0e322e1-d2f4-4fc5-9490-adc62cda1453" providerId="ADAL" clId="{6F83FF06-2EE2-4DFB-AD15-BE3A86733C6B}"/>
    <pc:docChg chg="undo custSel addSld delSld modSld sldOrd">
      <pc:chgData name="Carlos Martínez de Ibarreta Zorita" userId="d0e322e1-d2f4-4fc5-9490-adc62cda1453" providerId="ADAL" clId="{6F83FF06-2EE2-4DFB-AD15-BE3A86733C6B}" dt="2019-02-05T23:03:36.535" v="5105" actId="20577"/>
      <pc:docMkLst>
        <pc:docMk/>
      </pc:docMkLst>
      <pc:sldChg chg="modSp">
        <pc:chgData name="Carlos Martínez de Ibarreta Zorita" userId="d0e322e1-d2f4-4fc5-9490-adc62cda1453" providerId="ADAL" clId="{6F83FF06-2EE2-4DFB-AD15-BE3A86733C6B}" dt="2019-02-05T17:51:13.740" v="0" actId="20577"/>
        <pc:sldMkLst>
          <pc:docMk/>
          <pc:sldMk cId="3129493820" sldId="648"/>
        </pc:sldMkLst>
        <pc:spChg chg="mod">
          <ac:chgData name="Carlos Martínez de Ibarreta Zorita" userId="d0e322e1-d2f4-4fc5-9490-adc62cda1453" providerId="ADAL" clId="{6F83FF06-2EE2-4DFB-AD15-BE3A86733C6B}" dt="2019-02-05T17:51:13.740" v="0" actId="20577"/>
          <ac:spMkLst>
            <pc:docMk/>
            <pc:sldMk cId="3129493820" sldId="648"/>
            <ac:spMk id="7170" creationId="{00000000-0000-0000-0000-000000000000}"/>
          </ac:spMkLst>
        </pc:spChg>
      </pc:sldChg>
      <pc:sldChg chg="del">
        <pc:chgData name="Carlos Martínez de Ibarreta Zorita" userId="d0e322e1-d2f4-4fc5-9490-adc62cda1453" providerId="ADAL" clId="{6F83FF06-2EE2-4DFB-AD15-BE3A86733C6B}" dt="2019-02-05T18:05:45.044" v="312" actId="2696"/>
        <pc:sldMkLst>
          <pc:docMk/>
          <pc:sldMk cId="3614953805" sldId="650"/>
        </pc:sldMkLst>
      </pc:sldChg>
      <pc:sldChg chg="addSp delSp modSp">
        <pc:chgData name="Carlos Martínez de Ibarreta Zorita" userId="d0e322e1-d2f4-4fc5-9490-adc62cda1453" providerId="ADAL" clId="{6F83FF06-2EE2-4DFB-AD15-BE3A86733C6B}" dt="2019-02-05T22:55:01.506" v="4994" actId="20577"/>
        <pc:sldMkLst>
          <pc:docMk/>
          <pc:sldMk cId="3205374537" sldId="652"/>
        </pc:sldMkLst>
        <pc:spChg chg="mod">
          <ac:chgData name="Carlos Martínez de Ibarreta Zorita" userId="d0e322e1-d2f4-4fc5-9490-adc62cda1453" providerId="ADAL" clId="{6F83FF06-2EE2-4DFB-AD15-BE3A86733C6B}" dt="2019-02-05T22:52:21.287" v="4970" actId="20577"/>
          <ac:spMkLst>
            <pc:docMk/>
            <pc:sldMk cId="3205374537" sldId="652"/>
            <ac:spMk id="7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22:55:01.506" v="4994" actId="20577"/>
          <ac:spMkLst>
            <pc:docMk/>
            <pc:sldMk cId="3205374537" sldId="652"/>
            <ac:spMk id="22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22:52:35.035" v="4979" actId="20577"/>
          <ac:spMkLst>
            <pc:docMk/>
            <pc:sldMk cId="3205374537" sldId="652"/>
            <ac:spMk id="23" creationId="{00000000-0000-0000-0000-000000000000}"/>
          </ac:spMkLst>
        </pc:spChg>
        <pc:grpChg chg="mod">
          <ac:chgData name="Carlos Martínez de Ibarreta Zorita" userId="d0e322e1-d2f4-4fc5-9490-adc62cda1453" providerId="ADAL" clId="{6F83FF06-2EE2-4DFB-AD15-BE3A86733C6B}" dt="2019-02-05T22:54:28.558" v="4993" actId="1035"/>
          <ac:grpSpMkLst>
            <pc:docMk/>
            <pc:sldMk cId="3205374537" sldId="652"/>
            <ac:grpSpMk id="8" creationId="{00000000-0000-0000-0000-000000000000}"/>
          </ac:grpSpMkLst>
        </pc:grpChg>
        <pc:picChg chg="add del">
          <ac:chgData name="Carlos Martínez de Ibarreta Zorita" userId="d0e322e1-d2f4-4fc5-9490-adc62cda1453" providerId="ADAL" clId="{6F83FF06-2EE2-4DFB-AD15-BE3A86733C6B}" dt="2019-02-05T22:53:46.403" v="4983" actId="478"/>
          <ac:picMkLst>
            <pc:docMk/>
            <pc:sldMk cId="3205374537" sldId="652"/>
            <ac:picMk id="2" creationId="{DFABD8E1-621B-4B6D-ADF4-8A501FBD6D43}"/>
          </ac:picMkLst>
        </pc:picChg>
        <pc:picChg chg="add mod modCrop">
          <ac:chgData name="Carlos Martínez de Ibarreta Zorita" userId="d0e322e1-d2f4-4fc5-9490-adc62cda1453" providerId="ADAL" clId="{6F83FF06-2EE2-4DFB-AD15-BE3A86733C6B}" dt="2019-02-05T22:54:23.582" v="4989" actId="14100"/>
          <ac:picMkLst>
            <pc:docMk/>
            <pc:sldMk cId="3205374537" sldId="652"/>
            <ac:picMk id="6" creationId="{D35E1CC4-6E24-4429-91DB-AC3904164F75}"/>
          </ac:picMkLst>
        </pc:picChg>
        <pc:picChg chg="del">
          <ac:chgData name="Carlos Martínez de Ibarreta Zorita" userId="d0e322e1-d2f4-4fc5-9490-adc62cda1453" providerId="ADAL" clId="{6F83FF06-2EE2-4DFB-AD15-BE3A86733C6B}" dt="2019-02-05T22:50:06.461" v="4939" actId="478"/>
          <ac:picMkLst>
            <pc:docMk/>
            <pc:sldMk cId="3205374537" sldId="652"/>
            <ac:picMk id="9" creationId="{00000000-0000-0000-0000-000000000000}"/>
          </ac:picMkLst>
        </pc:picChg>
        <pc:picChg chg="mod">
          <ac:chgData name="Carlos Martínez de Ibarreta Zorita" userId="d0e322e1-d2f4-4fc5-9490-adc62cda1453" providerId="ADAL" clId="{6F83FF06-2EE2-4DFB-AD15-BE3A86733C6B}" dt="2019-02-05T22:51:08.610" v="4952" actId="14100"/>
          <ac:picMkLst>
            <pc:docMk/>
            <pc:sldMk cId="3205374537" sldId="652"/>
            <ac:picMk id="1026" creationId="{00000000-0000-0000-0000-000000000000}"/>
          </ac:picMkLst>
        </pc:picChg>
      </pc:sldChg>
      <pc:sldChg chg="del">
        <pc:chgData name="Carlos Martínez de Ibarreta Zorita" userId="d0e322e1-d2f4-4fc5-9490-adc62cda1453" providerId="ADAL" clId="{6F83FF06-2EE2-4DFB-AD15-BE3A86733C6B}" dt="2019-02-05T18:05:44.478" v="310" actId="2696"/>
        <pc:sldMkLst>
          <pc:docMk/>
          <pc:sldMk cId="1102904661" sldId="686"/>
        </pc:sldMkLst>
      </pc:sldChg>
      <pc:sldChg chg="del">
        <pc:chgData name="Carlos Martínez de Ibarreta Zorita" userId="d0e322e1-d2f4-4fc5-9490-adc62cda1453" providerId="ADAL" clId="{6F83FF06-2EE2-4DFB-AD15-BE3A86733C6B}" dt="2019-02-05T18:05:45.514" v="315" actId="2696"/>
        <pc:sldMkLst>
          <pc:docMk/>
          <pc:sldMk cId="873973220" sldId="687"/>
        </pc:sldMkLst>
      </pc:sldChg>
      <pc:sldChg chg="del">
        <pc:chgData name="Carlos Martínez de Ibarreta Zorita" userId="d0e322e1-d2f4-4fc5-9490-adc62cda1453" providerId="ADAL" clId="{6F83FF06-2EE2-4DFB-AD15-BE3A86733C6B}" dt="2019-02-05T18:05:46.595" v="319" actId="2696"/>
        <pc:sldMkLst>
          <pc:docMk/>
          <pc:sldMk cId="2148815945" sldId="689"/>
        </pc:sldMkLst>
      </pc:sldChg>
      <pc:sldChg chg="del">
        <pc:chgData name="Carlos Martínez de Ibarreta Zorita" userId="d0e322e1-d2f4-4fc5-9490-adc62cda1453" providerId="ADAL" clId="{6F83FF06-2EE2-4DFB-AD15-BE3A86733C6B}" dt="2019-02-05T18:05:45.946" v="317" actId="2696"/>
        <pc:sldMkLst>
          <pc:docMk/>
          <pc:sldMk cId="1111247668" sldId="690"/>
        </pc:sldMkLst>
      </pc:sldChg>
      <pc:sldChg chg="del">
        <pc:chgData name="Carlos Martínez de Ibarreta Zorita" userId="d0e322e1-d2f4-4fc5-9490-adc62cda1453" providerId="ADAL" clId="{6F83FF06-2EE2-4DFB-AD15-BE3A86733C6B}" dt="2019-02-05T18:05:47.987" v="325" actId="2696"/>
        <pc:sldMkLst>
          <pc:docMk/>
          <pc:sldMk cId="2009442880" sldId="691"/>
        </pc:sldMkLst>
      </pc:sldChg>
      <pc:sldChg chg="del">
        <pc:chgData name="Carlos Martínez de Ibarreta Zorita" userId="d0e322e1-d2f4-4fc5-9490-adc62cda1453" providerId="ADAL" clId="{6F83FF06-2EE2-4DFB-AD15-BE3A86733C6B}" dt="2019-02-05T18:05:45.653" v="316" actId="2696"/>
        <pc:sldMkLst>
          <pc:docMk/>
          <pc:sldMk cId="2441427618" sldId="692"/>
        </pc:sldMkLst>
      </pc:sldChg>
      <pc:sldChg chg="del">
        <pc:chgData name="Carlos Martínez de Ibarreta Zorita" userId="d0e322e1-d2f4-4fc5-9490-adc62cda1453" providerId="ADAL" clId="{6F83FF06-2EE2-4DFB-AD15-BE3A86733C6B}" dt="2019-02-05T18:05:45.417" v="314" actId="2696"/>
        <pc:sldMkLst>
          <pc:docMk/>
          <pc:sldMk cId="1801627186" sldId="693"/>
        </pc:sldMkLst>
      </pc:sldChg>
      <pc:sldChg chg="del">
        <pc:chgData name="Carlos Martínez de Ibarreta Zorita" userId="d0e322e1-d2f4-4fc5-9490-adc62cda1453" providerId="ADAL" clId="{6F83FF06-2EE2-4DFB-AD15-BE3A86733C6B}" dt="2019-02-05T18:05:47.738" v="320" actId="2696"/>
        <pc:sldMkLst>
          <pc:docMk/>
          <pc:sldMk cId="2679210856" sldId="694"/>
        </pc:sldMkLst>
      </pc:sldChg>
      <pc:sldChg chg="del">
        <pc:chgData name="Carlos Martínez de Ibarreta Zorita" userId="d0e322e1-d2f4-4fc5-9490-adc62cda1453" providerId="ADAL" clId="{6F83FF06-2EE2-4DFB-AD15-BE3A86733C6B}" dt="2019-02-05T18:05:48.187" v="326" actId="2696"/>
        <pc:sldMkLst>
          <pc:docMk/>
          <pc:sldMk cId="4154852589" sldId="695"/>
        </pc:sldMkLst>
      </pc:sldChg>
      <pc:sldChg chg="del">
        <pc:chgData name="Carlos Martínez de Ibarreta Zorita" userId="d0e322e1-d2f4-4fc5-9490-adc62cda1453" providerId="ADAL" clId="{6F83FF06-2EE2-4DFB-AD15-BE3A86733C6B}" dt="2019-02-05T18:05:48.234" v="327" actId="2696"/>
        <pc:sldMkLst>
          <pc:docMk/>
          <pc:sldMk cId="2608951725" sldId="696"/>
        </pc:sldMkLst>
      </pc:sldChg>
      <pc:sldChg chg="del">
        <pc:chgData name="Carlos Martínez de Ibarreta Zorita" userId="d0e322e1-d2f4-4fc5-9490-adc62cda1453" providerId="ADAL" clId="{6F83FF06-2EE2-4DFB-AD15-BE3A86733C6B}" dt="2019-02-05T18:05:48.489" v="328" actId="2696"/>
        <pc:sldMkLst>
          <pc:docMk/>
          <pc:sldMk cId="2665564546" sldId="697"/>
        </pc:sldMkLst>
      </pc:sldChg>
      <pc:sldChg chg="del">
        <pc:chgData name="Carlos Martínez de Ibarreta Zorita" userId="d0e322e1-d2f4-4fc5-9490-adc62cda1453" providerId="ADAL" clId="{6F83FF06-2EE2-4DFB-AD15-BE3A86733C6B}" dt="2019-02-05T18:05:48.718" v="329" actId="2696"/>
        <pc:sldMkLst>
          <pc:docMk/>
          <pc:sldMk cId="3789968553" sldId="698"/>
        </pc:sldMkLst>
      </pc:sldChg>
      <pc:sldChg chg="del">
        <pc:chgData name="Carlos Martínez de Ibarreta Zorita" userId="d0e322e1-d2f4-4fc5-9490-adc62cda1453" providerId="ADAL" clId="{6F83FF06-2EE2-4DFB-AD15-BE3A86733C6B}" dt="2019-02-05T18:05:49.128" v="332" actId="2696"/>
        <pc:sldMkLst>
          <pc:docMk/>
          <pc:sldMk cId="2527691152" sldId="699"/>
        </pc:sldMkLst>
      </pc:sldChg>
      <pc:sldChg chg="del">
        <pc:chgData name="Carlos Martínez de Ibarreta Zorita" userId="d0e322e1-d2f4-4fc5-9490-adc62cda1453" providerId="ADAL" clId="{6F83FF06-2EE2-4DFB-AD15-BE3A86733C6B}" dt="2019-02-05T18:05:46.102" v="318" actId="2696"/>
        <pc:sldMkLst>
          <pc:docMk/>
          <pc:sldMk cId="4129673758" sldId="700"/>
        </pc:sldMkLst>
      </pc:sldChg>
      <pc:sldChg chg="del">
        <pc:chgData name="Carlos Martínez de Ibarreta Zorita" userId="d0e322e1-d2f4-4fc5-9490-adc62cda1453" providerId="ADAL" clId="{6F83FF06-2EE2-4DFB-AD15-BE3A86733C6B}" dt="2019-02-05T18:05:47.790" v="321" actId="2696"/>
        <pc:sldMkLst>
          <pc:docMk/>
          <pc:sldMk cId="3864218237" sldId="701"/>
        </pc:sldMkLst>
      </pc:sldChg>
      <pc:sldChg chg="del">
        <pc:chgData name="Carlos Martínez de Ibarreta Zorita" userId="d0e322e1-d2f4-4fc5-9490-adc62cda1453" providerId="ADAL" clId="{6F83FF06-2EE2-4DFB-AD15-BE3A86733C6B}" dt="2019-02-05T18:05:47.831" v="322" actId="2696"/>
        <pc:sldMkLst>
          <pc:docMk/>
          <pc:sldMk cId="2465209504" sldId="702"/>
        </pc:sldMkLst>
      </pc:sldChg>
      <pc:sldChg chg="del">
        <pc:chgData name="Carlos Martínez de Ibarreta Zorita" userId="d0e322e1-d2f4-4fc5-9490-adc62cda1453" providerId="ADAL" clId="{6F83FF06-2EE2-4DFB-AD15-BE3A86733C6B}" dt="2019-02-05T18:05:47.872" v="323" actId="2696"/>
        <pc:sldMkLst>
          <pc:docMk/>
          <pc:sldMk cId="3389067916" sldId="703"/>
        </pc:sldMkLst>
      </pc:sldChg>
      <pc:sldChg chg="del">
        <pc:chgData name="Carlos Martínez de Ibarreta Zorita" userId="d0e322e1-d2f4-4fc5-9490-adc62cda1453" providerId="ADAL" clId="{6F83FF06-2EE2-4DFB-AD15-BE3A86733C6B}" dt="2019-02-05T18:05:49.269" v="333" actId="2696"/>
        <pc:sldMkLst>
          <pc:docMk/>
          <pc:sldMk cId="3896169279" sldId="704"/>
        </pc:sldMkLst>
      </pc:sldChg>
      <pc:sldChg chg="del">
        <pc:chgData name="Carlos Martínez de Ibarreta Zorita" userId="d0e322e1-d2f4-4fc5-9490-adc62cda1453" providerId="ADAL" clId="{6F83FF06-2EE2-4DFB-AD15-BE3A86733C6B}" dt="2019-02-05T18:05:50.357" v="334" actId="2696"/>
        <pc:sldMkLst>
          <pc:docMk/>
          <pc:sldMk cId="3453331115" sldId="705"/>
        </pc:sldMkLst>
      </pc:sldChg>
      <pc:sldChg chg="del">
        <pc:chgData name="Carlos Martínez de Ibarreta Zorita" userId="d0e322e1-d2f4-4fc5-9490-adc62cda1453" providerId="ADAL" clId="{6F83FF06-2EE2-4DFB-AD15-BE3A86733C6B}" dt="2019-02-05T18:05:51.120" v="335" actId="2696"/>
        <pc:sldMkLst>
          <pc:docMk/>
          <pc:sldMk cId="2721619381" sldId="706"/>
        </pc:sldMkLst>
      </pc:sldChg>
      <pc:sldChg chg="del">
        <pc:chgData name="Carlos Martínez de Ibarreta Zorita" userId="d0e322e1-d2f4-4fc5-9490-adc62cda1453" providerId="ADAL" clId="{6F83FF06-2EE2-4DFB-AD15-BE3A86733C6B}" dt="2019-02-05T18:05:51.456" v="336" actId="2696"/>
        <pc:sldMkLst>
          <pc:docMk/>
          <pc:sldMk cId="192855113" sldId="707"/>
        </pc:sldMkLst>
      </pc:sldChg>
      <pc:sldChg chg="del">
        <pc:chgData name="Carlos Martínez de Ibarreta Zorita" userId="d0e322e1-d2f4-4fc5-9490-adc62cda1453" providerId="ADAL" clId="{6F83FF06-2EE2-4DFB-AD15-BE3A86733C6B}" dt="2019-02-05T18:05:52.227" v="337" actId="2696"/>
        <pc:sldMkLst>
          <pc:docMk/>
          <pc:sldMk cId="3155240420" sldId="708"/>
        </pc:sldMkLst>
      </pc:sldChg>
      <pc:sldChg chg="del">
        <pc:chgData name="Carlos Martínez de Ibarreta Zorita" userId="d0e322e1-d2f4-4fc5-9490-adc62cda1453" providerId="ADAL" clId="{6F83FF06-2EE2-4DFB-AD15-BE3A86733C6B}" dt="2019-02-05T18:05:52.921" v="338" actId="2696"/>
        <pc:sldMkLst>
          <pc:docMk/>
          <pc:sldMk cId="2586753181" sldId="709"/>
        </pc:sldMkLst>
      </pc:sldChg>
      <pc:sldChg chg="del">
        <pc:chgData name="Carlos Martínez de Ibarreta Zorita" userId="d0e322e1-d2f4-4fc5-9490-adc62cda1453" providerId="ADAL" clId="{6F83FF06-2EE2-4DFB-AD15-BE3A86733C6B}" dt="2019-02-05T18:05:48.759" v="330" actId="2696"/>
        <pc:sldMkLst>
          <pc:docMk/>
          <pc:sldMk cId="3555542657" sldId="710"/>
        </pc:sldMkLst>
      </pc:sldChg>
      <pc:sldChg chg="del">
        <pc:chgData name="Carlos Martínez de Ibarreta Zorita" userId="d0e322e1-d2f4-4fc5-9490-adc62cda1453" providerId="ADAL" clId="{6F83FF06-2EE2-4DFB-AD15-BE3A86733C6B}" dt="2019-02-05T18:05:48.932" v="331" actId="2696"/>
        <pc:sldMkLst>
          <pc:docMk/>
          <pc:sldMk cId="3364075869" sldId="711"/>
        </pc:sldMkLst>
      </pc:sldChg>
      <pc:sldChg chg="del">
        <pc:chgData name="Carlos Martínez de Ibarreta Zorita" userId="d0e322e1-d2f4-4fc5-9490-adc62cda1453" providerId="ADAL" clId="{6F83FF06-2EE2-4DFB-AD15-BE3A86733C6B}" dt="2019-02-05T18:05:45.215" v="313" actId="2696"/>
        <pc:sldMkLst>
          <pc:docMk/>
          <pc:sldMk cId="1801627186" sldId="713"/>
        </pc:sldMkLst>
      </pc:sldChg>
      <pc:sldChg chg="modSp del">
        <pc:chgData name="Carlos Martínez de Ibarreta Zorita" userId="d0e322e1-d2f4-4fc5-9490-adc62cda1453" providerId="ADAL" clId="{6F83FF06-2EE2-4DFB-AD15-BE3A86733C6B}" dt="2019-02-05T18:05:44.879" v="311" actId="2696"/>
        <pc:sldMkLst>
          <pc:docMk/>
          <pc:sldMk cId="1102904661" sldId="714"/>
        </pc:sldMkLst>
        <pc:spChg chg="mod">
          <ac:chgData name="Carlos Martínez de Ibarreta Zorita" userId="d0e322e1-d2f4-4fc5-9490-adc62cda1453" providerId="ADAL" clId="{6F83FF06-2EE2-4DFB-AD15-BE3A86733C6B}" dt="2019-02-05T17:52:21.029" v="31" actId="1076"/>
          <ac:spMkLst>
            <pc:docMk/>
            <pc:sldMk cId="1102904661" sldId="714"/>
            <ac:spMk id="4" creationId="{61234393-3604-47BA-A1D2-C4DDF778129E}"/>
          </ac:spMkLst>
        </pc:spChg>
        <pc:spChg chg="mod">
          <ac:chgData name="Carlos Martínez de Ibarreta Zorita" userId="d0e322e1-d2f4-4fc5-9490-adc62cda1453" providerId="ADAL" clId="{6F83FF06-2EE2-4DFB-AD15-BE3A86733C6B}" dt="2019-02-05T17:52:10.812" v="30" actId="1076"/>
          <ac:spMkLst>
            <pc:docMk/>
            <pc:sldMk cId="1102904661" sldId="714"/>
            <ac:spMk id="16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17:51:58.772" v="28" actId="1037"/>
          <ac:spMkLst>
            <pc:docMk/>
            <pc:sldMk cId="1102904661" sldId="714"/>
            <ac:spMk id="27" creationId="{00000000-0000-0000-0000-000000000000}"/>
          </ac:spMkLst>
        </pc:spChg>
      </pc:sldChg>
      <pc:sldChg chg="modSp ord">
        <pc:chgData name="Carlos Martínez de Ibarreta Zorita" userId="d0e322e1-d2f4-4fc5-9490-adc62cda1453" providerId="ADAL" clId="{6F83FF06-2EE2-4DFB-AD15-BE3A86733C6B}" dt="2019-02-05T18:25:37.865" v="1042" actId="20577"/>
        <pc:sldMkLst>
          <pc:docMk/>
          <pc:sldMk cId="1801627186" sldId="715"/>
        </pc:sldMkLst>
        <pc:spChg chg="mod">
          <ac:chgData name="Carlos Martínez de Ibarreta Zorita" userId="d0e322e1-d2f4-4fc5-9490-adc62cda1453" providerId="ADAL" clId="{6F83FF06-2EE2-4DFB-AD15-BE3A86733C6B}" dt="2019-02-05T17:52:59.256" v="54" actId="20577"/>
          <ac:spMkLst>
            <pc:docMk/>
            <pc:sldMk cId="1801627186" sldId="715"/>
            <ac:spMk id="2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18:25:37.865" v="1042" actId="20577"/>
          <ac:spMkLst>
            <pc:docMk/>
            <pc:sldMk cId="1801627186" sldId="715"/>
            <ac:spMk id="4" creationId="{D0F16C2D-9A07-4E86-ABE8-A0F07F66E164}"/>
          </ac:spMkLst>
        </pc:spChg>
        <pc:spChg chg="mod">
          <ac:chgData name="Carlos Martínez de Ibarreta Zorita" userId="d0e322e1-d2f4-4fc5-9490-adc62cda1453" providerId="ADAL" clId="{6F83FF06-2EE2-4DFB-AD15-BE3A86733C6B}" dt="2019-02-05T17:53:12.942" v="104" actId="20577"/>
          <ac:spMkLst>
            <pc:docMk/>
            <pc:sldMk cId="1801627186" sldId="715"/>
            <ac:spMk id="8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17:54:18.408" v="157" actId="1037"/>
          <ac:spMkLst>
            <pc:docMk/>
            <pc:sldMk cId="1801627186" sldId="715"/>
            <ac:spMk id="9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17:54:18.408" v="157" actId="1037"/>
          <ac:spMkLst>
            <pc:docMk/>
            <pc:sldMk cId="1801627186" sldId="715"/>
            <ac:spMk id="10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17:54:10.923" v="149" actId="14100"/>
          <ac:spMkLst>
            <pc:docMk/>
            <pc:sldMk cId="1801627186" sldId="715"/>
            <ac:spMk id="11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17:54:18.408" v="157" actId="1037"/>
          <ac:spMkLst>
            <pc:docMk/>
            <pc:sldMk cId="1801627186" sldId="715"/>
            <ac:spMk id="14" creationId="{5C6F463A-B6BC-41DE-B0B9-C1854890B956}"/>
          </ac:spMkLst>
        </pc:spChg>
        <pc:spChg chg="mod">
          <ac:chgData name="Carlos Martínez de Ibarreta Zorita" userId="d0e322e1-d2f4-4fc5-9490-adc62cda1453" providerId="ADAL" clId="{6F83FF06-2EE2-4DFB-AD15-BE3A86733C6B}" dt="2019-02-05T17:54:59.004" v="161" actId="20577"/>
          <ac:spMkLst>
            <pc:docMk/>
            <pc:sldMk cId="1801627186" sldId="715"/>
            <ac:spMk id="15" creationId="{B62EB0BB-B649-461B-BAED-21282BD7C4C8}"/>
          </ac:spMkLst>
        </pc:spChg>
      </pc:sldChg>
      <pc:sldChg chg="del">
        <pc:chgData name="Carlos Martínez de Ibarreta Zorita" userId="d0e322e1-d2f4-4fc5-9490-adc62cda1453" providerId="ADAL" clId="{6F83FF06-2EE2-4DFB-AD15-BE3A86733C6B}" dt="2019-02-05T18:05:47.926" v="324" actId="2696"/>
        <pc:sldMkLst>
          <pc:docMk/>
          <pc:sldMk cId="3572016130" sldId="716"/>
        </pc:sldMkLst>
      </pc:sldChg>
      <pc:sldChg chg="addSp delSp modSp add">
        <pc:chgData name="Carlos Martínez de Ibarreta Zorita" userId="d0e322e1-d2f4-4fc5-9490-adc62cda1453" providerId="ADAL" clId="{6F83FF06-2EE2-4DFB-AD15-BE3A86733C6B}" dt="2019-02-05T18:26:04.933" v="1043" actId="1582"/>
        <pc:sldMkLst>
          <pc:docMk/>
          <pc:sldMk cId="681192369" sldId="717"/>
        </pc:sldMkLst>
        <pc:spChg chg="del">
          <ac:chgData name="Carlos Martínez de Ibarreta Zorita" userId="d0e322e1-d2f4-4fc5-9490-adc62cda1453" providerId="ADAL" clId="{6F83FF06-2EE2-4DFB-AD15-BE3A86733C6B}" dt="2019-02-05T17:55:50.241" v="163" actId="478"/>
          <ac:spMkLst>
            <pc:docMk/>
            <pc:sldMk cId="681192369" sldId="717"/>
            <ac:spMk id="4" creationId="{D0F16C2D-9A07-4E86-ABE8-A0F07F66E164}"/>
          </ac:spMkLst>
        </pc:spChg>
        <pc:spChg chg="add mod">
          <ac:chgData name="Carlos Martínez de Ibarreta Zorita" userId="d0e322e1-d2f4-4fc5-9490-adc62cda1453" providerId="ADAL" clId="{6F83FF06-2EE2-4DFB-AD15-BE3A86733C6B}" dt="2019-02-05T18:26:04.933" v="1043" actId="1582"/>
          <ac:spMkLst>
            <pc:docMk/>
            <pc:sldMk cId="681192369" sldId="717"/>
            <ac:spMk id="5" creationId="{2451C7D8-4038-42AF-9182-4DD8BEFAAF16}"/>
          </ac:spMkLst>
        </pc:spChg>
        <pc:spChg chg="add">
          <ac:chgData name="Carlos Martínez de Ibarreta Zorita" userId="d0e322e1-d2f4-4fc5-9490-adc62cda1453" providerId="ADAL" clId="{6F83FF06-2EE2-4DFB-AD15-BE3A86733C6B}" dt="2019-02-05T17:55:51.556" v="164"/>
          <ac:spMkLst>
            <pc:docMk/>
            <pc:sldMk cId="681192369" sldId="717"/>
            <ac:spMk id="12" creationId="{54621A88-F70C-4BC1-98B5-ECD6D25F5578}"/>
          </ac:spMkLst>
        </pc:spChg>
        <pc:spChg chg="add mod">
          <ac:chgData name="Carlos Martínez de Ibarreta Zorita" userId="d0e322e1-d2f4-4fc5-9490-adc62cda1453" providerId="ADAL" clId="{6F83FF06-2EE2-4DFB-AD15-BE3A86733C6B}" dt="2019-02-05T18:05:23.722" v="309" actId="20577"/>
          <ac:spMkLst>
            <pc:docMk/>
            <pc:sldMk cId="681192369" sldId="717"/>
            <ac:spMk id="13" creationId="{16A85BD0-5EBE-47C3-9FAD-AFDF0B3C94A5}"/>
          </ac:spMkLst>
        </pc:spChg>
        <pc:spChg chg="add">
          <ac:chgData name="Carlos Martínez de Ibarreta Zorita" userId="d0e322e1-d2f4-4fc5-9490-adc62cda1453" providerId="ADAL" clId="{6F83FF06-2EE2-4DFB-AD15-BE3A86733C6B}" dt="2019-02-05T17:55:51.556" v="164"/>
          <ac:spMkLst>
            <pc:docMk/>
            <pc:sldMk cId="681192369" sldId="717"/>
            <ac:spMk id="20" creationId="{67CD52A9-CA8C-4F5F-8CB4-26A8ACC87A50}"/>
          </ac:spMkLst>
        </pc:spChg>
        <pc:spChg chg="add">
          <ac:chgData name="Carlos Martínez de Ibarreta Zorita" userId="d0e322e1-d2f4-4fc5-9490-adc62cda1453" providerId="ADAL" clId="{6F83FF06-2EE2-4DFB-AD15-BE3A86733C6B}" dt="2019-02-05T17:55:51.556" v="164"/>
          <ac:spMkLst>
            <pc:docMk/>
            <pc:sldMk cId="681192369" sldId="717"/>
            <ac:spMk id="21" creationId="{83C4A79B-06EF-4C40-927C-841A8FE05C8D}"/>
          </ac:spMkLst>
        </pc:spChg>
        <pc:spChg chg="add">
          <ac:chgData name="Carlos Martínez de Ibarreta Zorita" userId="d0e322e1-d2f4-4fc5-9490-adc62cda1453" providerId="ADAL" clId="{6F83FF06-2EE2-4DFB-AD15-BE3A86733C6B}" dt="2019-02-05T17:55:51.556" v="164"/>
          <ac:spMkLst>
            <pc:docMk/>
            <pc:sldMk cId="681192369" sldId="717"/>
            <ac:spMk id="22" creationId="{B3F3EB60-F041-4942-89E7-BC0D98D7FCB8}"/>
          </ac:spMkLst>
        </pc:spChg>
        <pc:spChg chg="add">
          <ac:chgData name="Carlos Martínez de Ibarreta Zorita" userId="d0e322e1-d2f4-4fc5-9490-adc62cda1453" providerId="ADAL" clId="{6F83FF06-2EE2-4DFB-AD15-BE3A86733C6B}" dt="2019-02-05T17:55:51.556" v="164"/>
          <ac:spMkLst>
            <pc:docMk/>
            <pc:sldMk cId="681192369" sldId="717"/>
            <ac:spMk id="23" creationId="{9158B245-A478-41BD-A3FD-D8B2C93EA922}"/>
          </ac:spMkLst>
        </pc:spChg>
        <pc:spChg chg="add">
          <ac:chgData name="Carlos Martínez de Ibarreta Zorita" userId="d0e322e1-d2f4-4fc5-9490-adc62cda1453" providerId="ADAL" clId="{6F83FF06-2EE2-4DFB-AD15-BE3A86733C6B}" dt="2019-02-05T17:55:51.556" v="164"/>
          <ac:spMkLst>
            <pc:docMk/>
            <pc:sldMk cId="681192369" sldId="717"/>
            <ac:spMk id="25" creationId="{18CDA221-36CC-4078-9BEC-1F6BA94AC947}"/>
          </ac:spMkLst>
        </pc:spChg>
        <pc:spChg chg="add">
          <ac:chgData name="Carlos Martínez de Ibarreta Zorita" userId="d0e322e1-d2f4-4fc5-9490-adc62cda1453" providerId="ADAL" clId="{6F83FF06-2EE2-4DFB-AD15-BE3A86733C6B}" dt="2019-02-05T17:56:25.268" v="166"/>
          <ac:spMkLst>
            <pc:docMk/>
            <pc:sldMk cId="681192369" sldId="717"/>
            <ac:spMk id="27" creationId="{22E0CA4C-8074-4ED8-A329-4BE030B25A41}"/>
          </ac:spMkLst>
        </pc:spChg>
        <pc:picChg chg="add">
          <ac:chgData name="Carlos Martínez de Ibarreta Zorita" userId="d0e322e1-d2f4-4fc5-9490-adc62cda1453" providerId="ADAL" clId="{6F83FF06-2EE2-4DFB-AD15-BE3A86733C6B}" dt="2019-02-05T17:55:51.556" v="164"/>
          <ac:picMkLst>
            <pc:docMk/>
            <pc:sldMk cId="681192369" sldId="717"/>
            <ac:picMk id="16" creationId="{D5296BF8-520B-46AC-967C-0D1FD258BB5D}"/>
          </ac:picMkLst>
        </pc:picChg>
        <pc:picChg chg="add">
          <ac:chgData name="Carlos Martínez de Ibarreta Zorita" userId="d0e322e1-d2f4-4fc5-9490-adc62cda1453" providerId="ADAL" clId="{6F83FF06-2EE2-4DFB-AD15-BE3A86733C6B}" dt="2019-02-05T17:55:51.556" v="164"/>
          <ac:picMkLst>
            <pc:docMk/>
            <pc:sldMk cId="681192369" sldId="717"/>
            <ac:picMk id="17" creationId="{0174C24D-B324-45A6-AE82-6DF1185F1E6A}"/>
          </ac:picMkLst>
        </pc:picChg>
        <pc:picChg chg="add">
          <ac:chgData name="Carlos Martínez de Ibarreta Zorita" userId="d0e322e1-d2f4-4fc5-9490-adc62cda1453" providerId="ADAL" clId="{6F83FF06-2EE2-4DFB-AD15-BE3A86733C6B}" dt="2019-02-05T17:55:51.556" v="164"/>
          <ac:picMkLst>
            <pc:docMk/>
            <pc:sldMk cId="681192369" sldId="717"/>
            <ac:picMk id="18" creationId="{F8BB5AA5-A516-491F-B1D5-633BE296120E}"/>
          </ac:picMkLst>
        </pc:picChg>
        <pc:picChg chg="add">
          <ac:chgData name="Carlos Martínez de Ibarreta Zorita" userId="d0e322e1-d2f4-4fc5-9490-adc62cda1453" providerId="ADAL" clId="{6F83FF06-2EE2-4DFB-AD15-BE3A86733C6B}" dt="2019-02-05T17:55:51.556" v="164"/>
          <ac:picMkLst>
            <pc:docMk/>
            <pc:sldMk cId="681192369" sldId="717"/>
            <ac:picMk id="19" creationId="{7FC6D6FC-2655-46F6-9C5F-4A710CFA2A9B}"/>
          </ac:picMkLst>
        </pc:picChg>
        <pc:picChg chg="add">
          <ac:chgData name="Carlos Martínez de Ibarreta Zorita" userId="d0e322e1-d2f4-4fc5-9490-adc62cda1453" providerId="ADAL" clId="{6F83FF06-2EE2-4DFB-AD15-BE3A86733C6B}" dt="2019-02-05T17:55:51.556" v="164"/>
          <ac:picMkLst>
            <pc:docMk/>
            <pc:sldMk cId="681192369" sldId="717"/>
            <ac:picMk id="24" creationId="{D9D173DA-694B-4034-A4CE-216AAF53D2AF}"/>
          </ac:picMkLst>
        </pc:picChg>
        <pc:picChg chg="add">
          <ac:chgData name="Carlos Martínez de Ibarreta Zorita" userId="d0e322e1-d2f4-4fc5-9490-adc62cda1453" providerId="ADAL" clId="{6F83FF06-2EE2-4DFB-AD15-BE3A86733C6B}" dt="2019-02-05T17:56:13.697" v="165"/>
          <ac:picMkLst>
            <pc:docMk/>
            <pc:sldMk cId="681192369" sldId="717"/>
            <ac:picMk id="26" creationId="{9B9B8C6D-71FD-412F-B00C-EDEFCE0A2DFC}"/>
          </ac:picMkLst>
        </pc:picChg>
      </pc:sldChg>
      <pc:sldChg chg="modSp add">
        <pc:chgData name="Carlos Martínez de Ibarreta Zorita" userId="d0e322e1-d2f4-4fc5-9490-adc62cda1453" providerId="ADAL" clId="{6F83FF06-2EE2-4DFB-AD15-BE3A86733C6B}" dt="2019-02-05T18:10:52.668" v="342" actId="403"/>
        <pc:sldMkLst>
          <pc:docMk/>
          <pc:sldMk cId="1663138623" sldId="718"/>
        </pc:sldMkLst>
        <pc:spChg chg="mod">
          <ac:chgData name="Carlos Martínez de Ibarreta Zorita" userId="d0e322e1-d2f4-4fc5-9490-adc62cda1453" providerId="ADAL" clId="{6F83FF06-2EE2-4DFB-AD15-BE3A86733C6B}" dt="2019-02-05T18:10:52.668" v="342" actId="403"/>
          <ac:spMkLst>
            <pc:docMk/>
            <pc:sldMk cId="1663138623" sldId="718"/>
            <ac:spMk id="4" creationId="{D0F16C2D-9A07-4E86-ABE8-A0F07F66E164}"/>
          </ac:spMkLst>
        </pc:spChg>
      </pc:sldChg>
      <pc:sldChg chg="delSp modSp add">
        <pc:chgData name="Carlos Martínez de Ibarreta Zorita" userId="d0e322e1-d2f4-4fc5-9490-adc62cda1453" providerId="ADAL" clId="{6F83FF06-2EE2-4DFB-AD15-BE3A86733C6B}" dt="2019-02-05T22:32:16.296" v="4910" actId="1037"/>
        <pc:sldMkLst>
          <pc:docMk/>
          <pc:sldMk cId="2076573280" sldId="719"/>
        </pc:sldMkLst>
        <pc:spChg chg="del">
          <ac:chgData name="Carlos Martínez de Ibarreta Zorita" userId="d0e322e1-d2f4-4fc5-9490-adc62cda1453" providerId="ADAL" clId="{6F83FF06-2EE2-4DFB-AD15-BE3A86733C6B}" dt="2019-02-05T18:11:51.389" v="348" actId="478"/>
          <ac:spMkLst>
            <pc:docMk/>
            <pc:sldMk cId="2076573280" sldId="719"/>
            <ac:spMk id="5" creationId="{2451C7D8-4038-42AF-9182-4DD8BEFAAF16}"/>
          </ac:spMkLst>
        </pc:spChg>
        <pc:spChg chg="del">
          <ac:chgData name="Carlos Martínez de Ibarreta Zorita" userId="d0e322e1-d2f4-4fc5-9490-adc62cda1453" providerId="ADAL" clId="{6F83FF06-2EE2-4DFB-AD15-BE3A86733C6B}" dt="2019-02-05T18:11:44.618" v="345" actId="478"/>
          <ac:spMkLst>
            <pc:docMk/>
            <pc:sldMk cId="2076573280" sldId="719"/>
            <ac:spMk id="12" creationId="{54621A88-F70C-4BC1-98B5-ECD6D25F5578}"/>
          </ac:spMkLst>
        </pc:spChg>
        <pc:spChg chg="mod">
          <ac:chgData name="Carlos Martínez de Ibarreta Zorita" userId="d0e322e1-d2f4-4fc5-9490-adc62cda1453" providerId="ADAL" clId="{6F83FF06-2EE2-4DFB-AD15-BE3A86733C6B}" dt="2019-02-05T22:32:16.296" v="4910" actId="1037"/>
          <ac:spMkLst>
            <pc:docMk/>
            <pc:sldMk cId="2076573280" sldId="719"/>
            <ac:spMk id="13" creationId="{16A85BD0-5EBE-47C3-9FAD-AFDF0B3C94A5}"/>
          </ac:spMkLst>
        </pc:spChg>
        <pc:spChg chg="del">
          <ac:chgData name="Carlos Martínez de Ibarreta Zorita" userId="d0e322e1-d2f4-4fc5-9490-adc62cda1453" providerId="ADAL" clId="{6F83FF06-2EE2-4DFB-AD15-BE3A86733C6B}" dt="2019-02-05T18:11:55.390" v="350" actId="478"/>
          <ac:spMkLst>
            <pc:docMk/>
            <pc:sldMk cId="2076573280" sldId="719"/>
            <ac:spMk id="20" creationId="{67CD52A9-CA8C-4F5F-8CB4-26A8ACC87A50}"/>
          </ac:spMkLst>
        </pc:spChg>
        <pc:spChg chg="del">
          <ac:chgData name="Carlos Martínez de Ibarreta Zorita" userId="d0e322e1-d2f4-4fc5-9490-adc62cda1453" providerId="ADAL" clId="{6F83FF06-2EE2-4DFB-AD15-BE3A86733C6B}" dt="2019-02-05T18:11:40.776" v="344" actId="478"/>
          <ac:spMkLst>
            <pc:docMk/>
            <pc:sldMk cId="2076573280" sldId="719"/>
            <ac:spMk id="21" creationId="{83C4A79B-06EF-4C40-927C-841A8FE05C8D}"/>
          </ac:spMkLst>
        </pc:spChg>
        <pc:spChg chg="del">
          <ac:chgData name="Carlos Martínez de Ibarreta Zorita" userId="d0e322e1-d2f4-4fc5-9490-adc62cda1453" providerId="ADAL" clId="{6F83FF06-2EE2-4DFB-AD15-BE3A86733C6B}" dt="2019-02-05T18:11:40.776" v="344" actId="478"/>
          <ac:spMkLst>
            <pc:docMk/>
            <pc:sldMk cId="2076573280" sldId="719"/>
            <ac:spMk id="22" creationId="{B3F3EB60-F041-4942-89E7-BC0D98D7FCB8}"/>
          </ac:spMkLst>
        </pc:spChg>
        <pc:spChg chg="del">
          <ac:chgData name="Carlos Martínez de Ibarreta Zorita" userId="d0e322e1-d2f4-4fc5-9490-adc62cda1453" providerId="ADAL" clId="{6F83FF06-2EE2-4DFB-AD15-BE3A86733C6B}" dt="2019-02-05T18:11:40.776" v="344" actId="478"/>
          <ac:spMkLst>
            <pc:docMk/>
            <pc:sldMk cId="2076573280" sldId="719"/>
            <ac:spMk id="23" creationId="{9158B245-A478-41BD-A3FD-D8B2C93EA922}"/>
          </ac:spMkLst>
        </pc:spChg>
        <pc:spChg chg="del">
          <ac:chgData name="Carlos Martínez de Ibarreta Zorita" userId="d0e322e1-d2f4-4fc5-9490-adc62cda1453" providerId="ADAL" clId="{6F83FF06-2EE2-4DFB-AD15-BE3A86733C6B}" dt="2019-02-05T18:11:40.776" v="344" actId="478"/>
          <ac:spMkLst>
            <pc:docMk/>
            <pc:sldMk cId="2076573280" sldId="719"/>
            <ac:spMk id="25" creationId="{18CDA221-36CC-4078-9BEC-1F6BA94AC947}"/>
          </ac:spMkLst>
        </pc:spChg>
        <pc:spChg chg="del">
          <ac:chgData name="Carlos Martínez de Ibarreta Zorita" userId="d0e322e1-d2f4-4fc5-9490-adc62cda1453" providerId="ADAL" clId="{6F83FF06-2EE2-4DFB-AD15-BE3A86733C6B}" dt="2019-02-05T18:11:47.261" v="346" actId="478"/>
          <ac:spMkLst>
            <pc:docMk/>
            <pc:sldMk cId="2076573280" sldId="719"/>
            <ac:spMk id="27" creationId="{22E0CA4C-8074-4ED8-A329-4BE030B25A41}"/>
          </ac:spMkLst>
        </pc:spChg>
        <pc:picChg chg="del">
          <ac:chgData name="Carlos Martínez de Ibarreta Zorita" userId="d0e322e1-d2f4-4fc5-9490-adc62cda1453" providerId="ADAL" clId="{6F83FF06-2EE2-4DFB-AD15-BE3A86733C6B}" dt="2019-02-05T18:11:40.776" v="344" actId="478"/>
          <ac:picMkLst>
            <pc:docMk/>
            <pc:sldMk cId="2076573280" sldId="719"/>
            <ac:picMk id="16" creationId="{D5296BF8-520B-46AC-967C-0D1FD258BB5D}"/>
          </ac:picMkLst>
        </pc:picChg>
        <pc:picChg chg="del">
          <ac:chgData name="Carlos Martínez de Ibarreta Zorita" userId="d0e322e1-d2f4-4fc5-9490-adc62cda1453" providerId="ADAL" clId="{6F83FF06-2EE2-4DFB-AD15-BE3A86733C6B}" dt="2019-02-05T18:11:40.776" v="344" actId="478"/>
          <ac:picMkLst>
            <pc:docMk/>
            <pc:sldMk cId="2076573280" sldId="719"/>
            <ac:picMk id="17" creationId="{0174C24D-B324-45A6-AE82-6DF1185F1E6A}"/>
          </ac:picMkLst>
        </pc:picChg>
        <pc:picChg chg="del">
          <ac:chgData name="Carlos Martínez de Ibarreta Zorita" userId="d0e322e1-d2f4-4fc5-9490-adc62cda1453" providerId="ADAL" clId="{6F83FF06-2EE2-4DFB-AD15-BE3A86733C6B}" dt="2019-02-05T18:11:52.730" v="349" actId="478"/>
          <ac:picMkLst>
            <pc:docMk/>
            <pc:sldMk cId="2076573280" sldId="719"/>
            <ac:picMk id="18" creationId="{F8BB5AA5-A516-491F-B1D5-633BE296120E}"/>
          </ac:picMkLst>
        </pc:picChg>
        <pc:picChg chg="del">
          <ac:chgData name="Carlos Martínez de Ibarreta Zorita" userId="d0e322e1-d2f4-4fc5-9490-adc62cda1453" providerId="ADAL" clId="{6F83FF06-2EE2-4DFB-AD15-BE3A86733C6B}" dt="2019-02-05T18:11:40.776" v="344" actId="478"/>
          <ac:picMkLst>
            <pc:docMk/>
            <pc:sldMk cId="2076573280" sldId="719"/>
            <ac:picMk id="19" creationId="{7FC6D6FC-2655-46F6-9C5F-4A710CFA2A9B}"/>
          </ac:picMkLst>
        </pc:picChg>
        <pc:picChg chg="del">
          <ac:chgData name="Carlos Martínez de Ibarreta Zorita" userId="d0e322e1-d2f4-4fc5-9490-adc62cda1453" providerId="ADAL" clId="{6F83FF06-2EE2-4DFB-AD15-BE3A86733C6B}" dt="2019-02-05T18:11:40.776" v="344" actId="478"/>
          <ac:picMkLst>
            <pc:docMk/>
            <pc:sldMk cId="2076573280" sldId="719"/>
            <ac:picMk id="24" creationId="{D9D173DA-694B-4034-A4CE-216AAF53D2AF}"/>
          </ac:picMkLst>
        </pc:picChg>
        <pc:picChg chg="del">
          <ac:chgData name="Carlos Martínez de Ibarreta Zorita" userId="d0e322e1-d2f4-4fc5-9490-adc62cda1453" providerId="ADAL" clId="{6F83FF06-2EE2-4DFB-AD15-BE3A86733C6B}" dt="2019-02-05T18:11:49.097" v="347" actId="478"/>
          <ac:picMkLst>
            <pc:docMk/>
            <pc:sldMk cId="2076573280" sldId="719"/>
            <ac:picMk id="26" creationId="{9B9B8C6D-71FD-412F-B00C-EDEFCE0A2DFC}"/>
          </ac:picMkLst>
        </pc:picChg>
      </pc:sldChg>
      <pc:sldChg chg="addSp modSp add ord">
        <pc:chgData name="Carlos Martínez de Ibarreta Zorita" userId="d0e322e1-d2f4-4fc5-9490-adc62cda1453" providerId="ADAL" clId="{6F83FF06-2EE2-4DFB-AD15-BE3A86733C6B}" dt="2019-02-05T18:23:18.167" v="829"/>
        <pc:sldMkLst>
          <pc:docMk/>
          <pc:sldMk cId="4239366887" sldId="720"/>
        </pc:sldMkLst>
        <pc:spChg chg="add mod">
          <ac:chgData name="Carlos Martínez de Ibarreta Zorita" userId="d0e322e1-d2f4-4fc5-9490-adc62cda1453" providerId="ADAL" clId="{6F83FF06-2EE2-4DFB-AD15-BE3A86733C6B}" dt="2019-02-05T18:16:58.153" v="602" actId="14100"/>
          <ac:spMkLst>
            <pc:docMk/>
            <pc:sldMk cId="4239366887" sldId="720"/>
            <ac:spMk id="4" creationId="{6F5D9BFF-FE2D-4CDB-AFE0-4B6B49B7DA04}"/>
          </ac:spMkLst>
        </pc:spChg>
        <pc:spChg chg="add mod">
          <ac:chgData name="Carlos Martínez de Ibarreta Zorita" userId="d0e322e1-d2f4-4fc5-9490-adc62cda1453" providerId="ADAL" clId="{6F83FF06-2EE2-4DFB-AD15-BE3A86733C6B}" dt="2019-02-05T18:23:01.519" v="828" actId="108"/>
          <ac:spMkLst>
            <pc:docMk/>
            <pc:sldMk cId="4239366887" sldId="720"/>
            <ac:spMk id="5" creationId="{8BD80010-CDFF-4A6E-822F-3755AB134FD1}"/>
          </ac:spMkLst>
        </pc:spChg>
        <pc:spChg chg="add mod">
          <ac:chgData name="Carlos Martínez de Ibarreta Zorita" userId="d0e322e1-d2f4-4fc5-9490-adc62cda1453" providerId="ADAL" clId="{6F83FF06-2EE2-4DFB-AD15-BE3A86733C6B}" dt="2019-02-05T18:19:06.105" v="755" actId="20577"/>
          <ac:spMkLst>
            <pc:docMk/>
            <pc:sldMk cId="4239366887" sldId="720"/>
            <ac:spMk id="6" creationId="{5A299555-422A-4A37-8DF3-4266C2455A3F}"/>
          </ac:spMkLst>
        </pc:spChg>
        <pc:spChg chg="mod">
          <ac:chgData name="Carlos Martínez de Ibarreta Zorita" userId="d0e322e1-d2f4-4fc5-9490-adc62cda1453" providerId="ADAL" clId="{6F83FF06-2EE2-4DFB-AD15-BE3A86733C6B}" dt="2019-02-05T18:22:44.607" v="826" actId="404"/>
          <ac:spMkLst>
            <pc:docMk/>
            <pc:sldMk cId="4239366887" sldId="720"/>
            <ac:spMk id="13" creationId="{16A85BD0-5EBE-47C3-9FAD-AFDF0B3C94A5}"/>
          </ac:spMkLst>
        </pc:spChg>
        <pc:picChg chg="add mod">
          <ac:chgData name="Carlos Martínez de Ibarreta Zorita" userId="d0e322e1-d2f4-4fc5-9490-adc62cda1453" providerId="ADAL" clId="{6F83FF06-2EE2-4DFB-AD15-BE3A86733C6B}" dt="2019-02-05T18:21:10.083" v="758" actId="1076"/>
          <ac:picMkLst>
            <pc:docMk/>
            <pc:sldMk cId="4239366887" sldId="720"/>
            <ac:picMk id="1026" creationId="{C2A025C4-2193-409F-89A4-4E04ADA59666}"/>
          </ac:picMkLst>
        </pc:picChg>
      </pc:sldChg>
      <pc:sldChg chg="addSp modSp add">
        <pc:chgData name="Carlos Martínez de Ibarreta Zorita" userId="d0e322e1-d2f4-4fc5-9490-adc62cda1453" providerId="ADAL" clId="{6F83FF06-2EE2-4DFB-AD15-BE3A86733C6B}" dt="2019-02-05T19:21:39.390" v="3311" actId="20577"/>
        <pc:sldMkLst>
          <pc:docMk/>
          <pc:sldMk cId="2908586700" sldId="721"/>
        </pc:sldMkLst>
        <pc:spChg chg="mod">
          <ac:chgData name="Carlos Martínez de Ibarreta Zorita" userId="d0e322e1-d2f4-4fc5-9490-adc62cda1453" providerId="ADAL" clId="{6F83FF06-2EE2-4DFB-AD15-BE3A86733C6B}" dt="2019-02-05T18:28:47.272" v="1142" actId="108"/>
          <ac:spMkLst>
            <pc:docMk/>
            <pc:sldMk cId="2908586700" sldId="721"/>
            <ac:spMk id="2" creationId="{00000000-0000-0000-0000-000000000000}"/>
          </ac:spMkLst>
        </pc:spChg>
        <pc:spChg chg="add mod">
          <ac:chgData name="Carlos Martínez de Ibarreta Zorita" userId="d0e322e1-d2f4-4fc5-9490-adc62cda1453" providerId="ADAL" clId="{6F83FF06-2EE2-4DFB-AD15-BE3A86733C6B}" dt="2019-02-05T19:20:45.320" v="3250" actId="1037"/>
          <ac:spMkLst>
            <pc:docMk/>
            <pc:sldMk cId="2908586700" sldId="721"/>
            <ac:spMk id="4" creationId="{A8F73401-4F0D-4D9F-B34F-5FDDBD390162}"/>
          </ac:spMkLst>
        </pc:spChg>
        <pc:spChg chg="mod">
          <ac:chgData name="Carlos Martínez de Ibarreta Zorita" userId="d0e322e1-d2f4-4fc5-9490-adc62cda1453" providerId="ADAL" clId="{6F83FF06-2EE2-4DFB-AD15-BE3A86733C6B}" dt="2019-02-05T18:28:39.363" v="1141" actId="108"/>
          <ac:spMkLst>
            <pc:docMk/>
            <pc:sldMk cId="2908586700" sldId="721"/>
            <ac:spMk id="8" creationId="{00000000-0000-0000-0000-000000000000}"/>
          </ac:spMkLst>
        </pc:spChg>
        <pc:spChg chg="add mod">
          <ac:chgData name="Carlos Martínez de Ibarreta Zorita" userId="d0e322e1-d2f4-4fc5-9490-adc62cda1453" providerId="ADAL" clId="{6F83FF06-2EE2-4DFB-AD15-BE3A86733C6B}" dt="2019-02-05T19:20:45.320" v="3250" actId="1037"/>
          <ac:spMkLst>
            <pc:docMk/>
            <pc:sldMk cId="2908586700" sldId="721"/>
            <ac:spMk id="12" creationId="{460CEEC6-82E6-4648-A7F2-F5CC29F30619}"/>
          </ac:spMkLst>
        </pc:spChg>
        <pc:spChg chg="mod">
          <ac:chgData name="Carlos Martínez de Ibarreta Zorita" userId="d0e322e1-d2f4-4fc5-9490-adc62cda1453" providerId="ADAL" clId="{6F83FF06-2EE2-4DFB-AD15-BE3A86733C6B}" dt="2019-02-05T19:21:39.390" v="3311" actId="20577"/>
          <ac:spMkLst>
            <pc:docMk/>
            <pc:sldMk cId="2908586700" sldId="721"/>
            <ac:spMk id="13" creationId="{16A85BD0-5EBE-47C3-9FAD-AFDF0B3C94A5}"/>
          </ac:spMkLst>
        </pc:spChg>
        <pc:spChg chg="add mod">
          <ac:chgData name="Carlos Martínez de Ibarreta Zorita" userId="d0e322e1-d2f4-4fc5-9490-adc62cda1453" providerId="ADAL" clId="{6F83FF06-2EE2-4DFB-AD15-BE3A86733C6B}" dt="2019-02-05T19:20:59.184" v="3291" actId="1038"/>
          <ac:spMkLst>
            <pc:docMk/>
            <pc:sldMk cId="2908586700" sldId="721"/>
            <ac:spMk id="17" creationId="{2631EDA9-90E1-44A7-8DA1-0C9C33BFB1D5}"/>
          </ac:spMkLst>
        </pc:spChg>
        <pc:picChg chg="add mod">
          <ac:chgData name="Carlos Martínez de Ibarreta Zorita" userId="d0e322e1-d2f4-4fc5-9490-adc62cda1453" providerId="ADAL" clId="{6F83FF06-2EE2-4DFB-AD15-BE3A86733C6B}" dt="2019-02-05T19:20:45.320" v="3250" actId="1037"/>
          <ac:picMkLst>
            <pc:docMk/>
            <pc:sldMk cId="2908586700" sldId="721"/>
            <ac:picMk id="16" creationId="{27B7936A-D1A4-49A3-9601-A9E65F19BB26}"/>
          </ac:picMkLst>
        </pc:picChg>
        <pc:picChg chg="add mod">
          <ac:chgData name="Carlos Martínez de Ibarreta Zorita" userId="d0e322e1-d2f4-4fc5-9490-adc62cda1453" providerId="ADAL" clId="{6F83FF06-2EE2-4DFB-AD15-BE3A86733C6B}" dt="2019-02-05T19:20:50.267" v="3259" actId="1036"/>
          <ac:picMkLst>
            <pc:docMk/>
            <pc:sldMk cId="2908586700" sldId="721"/>
            <ac:picMk id="3074" creationId="{C4A939FC-0BF3-4794-A909-07E98B230007}"/>
          </ac:picMkLst>
        </pc:picChg>
      </pc:sldChg>
      <pc:sldChg chg="addSp delSp modSp add">
        <pc:chgData name="Carlos Martínez de Ibarreta Zorita" userId="d0e322e1-d2f4-4fc5-9490-adc62cda1453" providerId="ADAL" clId="{6F83FF06-2EE2-4DFB-AD15-BE3A86733C6B}" dt="2019-02-05T19:14:41.085" v="3157" actId="1076"/>
        <pc:sldMkLst>
          <pc:docMk/>
          <pc:sldMk cId="138982717" sldId="722"/>
        </pc:sldMkLst>
        <pc:spChg chg="del">
          <ac:chgData name="Carlos Martínez de Ibarreta Zorita" userId="d0e322e1-d2f4-4fc5-9490-adc62cda1453" providerId="ADAL" clId="{6F83FF06-2EE2-4DFB-AD15-BE3A86733C6B}" dt="2019-02-05T18:42:01.073" v="2163" actId="478"/>
          <ac:spMkLst>
            <pc:docMk/>
            <pc:sldMk cId="138982717" sldId="722"/>
            <ac:spMk id="4" creationId="{A8F73401-4F0D-4D9F-B34F-5FDDBD390162}"/>
          </ac:spMkLst>
        </pc:spChg>
        <pc:spChg chg="del">
          <ac:chgData name="Carlos Martínez de Ibarreta Zorita" userId="d0e322e1-d2f4-4fc5-9490-adc62cda1453" providerId="ADAL" clId="{6F83FF06-2EE2-4DFB-AD15-BE3A86733C6B}" dt="2019-02-05T18:41:59.185" v="2162" actId="478"/>
          <ac:spMkLst>
            <pc:docMk/>
            <pc:sldMk cId="138982717" sldId="722"/>
            <ac:spMk id="12" creationId="{460CEEC6-82E6-4648-A7F2-F5CC29F30619}"/>
          </ac:spMkLst>
        </pc:spChg>
        <pc:spChg chg="mod">
          <ac:chgData name="Carlos Martínez de Ibarreta Zorita" userId="d0e322e1-d2f4-4fc5-9490-adc62cda1453" providerId="ADAL" clId="{6F83FF06-2EE2-4DFB-AD15-BE3A86733C6B}" dt="2019-02-05T19:11:39.687" v="3152" actId="20577"/>
          <ac:spMkLst>
            <pc:docMk/>
            <pc:sldMk cId="138982717" sldId="722"/>
            <ac:spMk id="13" creationId="{16A85BD0-5EBE-47C3-9FAD-AFDF0B3C94A5}"/>
          </ac:spMkLst>
        </pc:spChg>
        <pc:picChg chg="del">
          <ac:chgData name="Carlos Martínez de Ibarreta Zorita" userId="d0e322e1-d2f4-4fc5-9490-adc62cda1453" providerId="ADAL" clId="{6F83FF06-2EE2-4DFB-AD15-BE3A86733C6B}" dt="2019-02-05T18:42:02.546" v="2164" actId="478"/>
          <ac:picMkLst>
            <pc:docMk/>
            <pc:sldMk cId="138982717" sldId="722"/>
            <ac:picMk id="16" creationId="{27B7936A-D1A4-49A3-9601-A9E65F19BB26}"/>
          </ac:picMkLst>
        </pc:picChg>
        <pc:picChg chg="add mod">
          <ac:chgData name="Carlos Martínez de Ibarreta Zorita" userId="d0e322e1-d2f4-4fc5-9490-adc62cda1453" providerId="ADAL" clId="{6F83FF06-2EE2-4DFB-AD15-BE3A86733C6B}" dt="2019-02-05T19:14:41.085" v="3157" actId="1076"/>
          <ac:picMkLst>
            <pc:docMk/>
            <pc:sldMk cId="138982717" sldId="722"/>
            <ac:picMk id="2050" creationId="{BB601B8F-9D5F-42A7-A339-33B87C1725B3}"/>
          </ac:picMkLst>
        </pc:picChg>
      </pc:sldChg>
      <pc:sldChg chg="addSp modSp add">
        <pc:chgData name="Carlos Martínez de Ibarreta Zorita" userId="d0e322e1-d2f4-4fc5-9490-adc62cda1453" providerId="ADAL" clId="{6F83FF06-2EE2-4DFB-AD15-BE3A86733C6B}" dt="2019-02-05T21:44:14.921" v="4332" actId="20577"/>
        <pc:sldMkLst>
          <pc:docMk/>
          <pc:sldMk cId="2085778256" sldId="723"/>
        </pc:sldMkLst>
        <pc:spChg chg="add mod">
          <ac:chgData name="Carlos Martínez de Ibarreta Zorita" userId="d0e322e1-d2f4-4fc5-9490-adc62cda1453" providerId="ADAL" clId="{6F83FF06-2EE2-4DFB-AD15-BE3A86733C6B}" dt="2019-02-05T21:44:09.642" v="4328" actId="6549"/>
          <ac:spMkLst>
            <pc:docMk/>
            <pc:sldMk cId="2085778256" sldId="723"/>
            <ac:spMk id="4" creationId="{4F4EBA45-AFC4-4B64-801B-B9F9B5E268B0}"/>
          </ac:spMkLst>
        </pc:spChg>
        <pc:spChg chg="mod">
          <ac:chgData name="Carlos Martínez de Ibarreta Zorita" userId="d0e322e1-d2f4-4fc5-9490-adc62cda1453" providerId="ADAL" clId="{6F83FF06-2EE2-4DFB-AD15-BE3A86733C6B}" dt="2019-02-05T18:50:24.640" v="3129" actId="20577"/>
          <ac:spMkLst>
            <pc:docMk/>
            <pc:sldMk cId="2085778256" sldId="723"/>
            <ac:spMk id="13" creationId="{16A85BD0-5EBE-47C3-9FAD-AFDF0B3C94A5}"/>
          </ac:spMkLst>
        </pc:spChg>
        <pc:spChg chg="add mod">
          <ac:chgData name="Carlos Martínez de Ibarreta Zorita" userId="d0e322e1-d2f4-4fc5-9490-adc62cda1453" providerId="ADAL" clId="{6F83FF06-2EE2-4DFB-AD15-BE3A86733C6B}" dt="2019-02-05T21:44:14.921" v="4332" actId="20577"/>
          <ac:spMkLst>
            <pc:docMk/>
            <pc:sldMk cId="2085778256" sldId="723"/>
            <ac:spMk id="16" creationId="{A40EE9E0-7256-4B79-A1DA-68D9DAB1B874}"/>
          </ac:spMkLst>
        </pc:spChg>
        <pc:picChg chg="add mod">
          <ac:chgData name="Carlos Martínez de Ibarreta Zorita" userId="d0e322e1-d2f4-4fc5-9490-adc62cda1453" providerId="ADAL" clId="{6F83FF06-2EE2-4DFB-AD15-BE3A86733C6B}" dt="2019-02-05T19:15:13.597" v="3161" actId="1076"/>
          <ac:picMkLst>
            <pc:docMk/>
            <pc:sldMk cId="2085778256" sldId="723"/>
            <ac:picMk id="12" creationId="{2F85248D-7410-446C-BEF2-85D9C6160939}"/>
          </ac:picMkLst>
        </pc:picChg>
      </pc:sldChg>
      <pc:sldChg chg="addSp delSp modSp add">
        <pc:chgData name="Carlos Martínez de Ibarreta Zorita" userId="d0e322e1-d2f4-4fc5-9490-adc62cda1453" providerId="ADAL" clId="{6F83FF06-2EE2-4DFB-AD15-BE3A86733C6B}" dt="2019-02-05T22:24:59.314" v="4400" actId="1037"/>
        <pc:sldMkLst>
          <pc:docMk/>
          <pc:sldMk cId="4015177567" sldId="724"/>
        </pc:sldMkLst>
        <pc:spChg chg="del">
          <ac:chgData name="Carlos Martínez de Ibarreta Zorita" userId="d0e322e1-d2f4-4fc5-9490-adc62cda1453" providerId="ADAL" clId="{6F83FF06-2EE2-4DFB-AD15-BE3A86733C6B}" dt="2019-02-05T19:30:21.071" v="3943" actId="478"/>
          <ac:spMkLst>
            <pc:docMk/>
            <pc:sldMk cId="4015177567" sldId="724"/>
            <ac:spMk id="4" creationId="{4F4EBA45-AFC4-4B64-801B-B9F9B5E268B0}"/>
          </ac:spMkLst>
        </pc:spChg>
        <pc:spChg chg="mod">
          <ac:chgData name="Carlos Martínez de Ibarreta Zorita" userId="d0e322e1-d2f4-4fc5-9490-adc62cda1453" providerId="ADAL" clId="{6F83FF06-2EE2-4DFB-AD15-BE3A86733C6B}" dt="2019-02-05T21:39:46.308" v="4311" actId="207"/>
          <ac:spMkLst>
            <pc:docMk/>
            <pc:sldMk cId="4015177567" sldId="724"/>
            <ac:spMk id="13" creationId="{16A85BD0-5EBE-47C3-9FAD-AFDF0B3C94A5}"/>
          </ac:spMkLst>
        </pc:spChg>
        <pc:spChg chg="del">
          <ac:chgData name="Carlos Martínez de Ibarreta Zorita" userId="d0e322e1-d2f4-4fc5-9490-adc62cda1453" providerId="ADAL" clId="{6F83FF06-2EE2-4DFB-AD15-BE3A86733C6B}" dt="2019-02-05T19:30:24.217" v="3944" actId="478"/>
          <ac:spMkLst>
            <pc:docMk/>
            <pc:sldMk cId="4015177567" sldId="724"/>
            <ac:spMk id="16" creationId="{A40EE9E0-7256-4B79-A1DA-68D9DAB1B874}"/>
          </ac:spMkLst>
        </pc:spChg>
        <pc:spChg chg="add mod">
          <ac:chgData name="Carlos Martínez de Ibarreta Zorita" userId="d0e322e1-d2f4-4fc5-9490-adc62cda1453" providerId="ADAL" clId="{6F83FF06-2EE2-4DFB-AD15-BE3A86733C6B}" dt="2019-02-05T22:24:37.833" v="4338" actId="1076"/>
          <ac:spMkLst>
            <pc:docMk/>
            <pc:sldMk cId="4015177567" sldId="724"/>
            <ac:spMk id="17" creationId="{B80FB3A1-60DE-4205-B322-F1B29BEA315C}"/>
          </ac:spMkLst>
        </pc:spChg>
        <pc:spChg chg="add mod">
          <ac:chgData name="Carlos Martínez de Ibarreta Zorita" userId="d0e322e1-d2f4-4fc5-9490-adc62cda1453" providerId="ADAL" clId="{6F83FF06-2EE2-4DFB-AD15-BE3A86733C6B}" dt="2019-02-05T22:24:50.176" v="4377" actId="20577"/>
          <ac:spMkLst>
            <pc:docMk/>
            <pc:sldMk cId="4015177567" sldId="724"/>
            <ac:spMk id="18" creationId="{485AA01B-52A2-45D9-B55F-3D534600E84A}"/>
          </ac:spMkLst>
        </pc:spChg>
        <pc:spChg chg="add mod">
          <ac:chgData name="Carlos Martínez de Ibarreta Zorita" userId="d0e322e1-d2f4-4fc5-9490-adc62cda1453" providerId="ADAL" clId="{6F83FF06-2EE2-4DFB-AD15-BE3A86733C6B}" dt="2019-02-05T22:24:59.314" v="4400" actId="1037"/>
          <ac:spMkLst>
            <pc:docMk/>
            <pc:sldMk cId="4015177567" sldId="724"/>
            <ac:spMk id="19" creationId="{8FC33871-6D9F-48F7-9156-35D237C1AC64}"/>
          </ac:spMkLst>
        </pc:spChg>
        <pc:picChg chg="del">
          <ac:chgData name="Carlos Martínez de Ibarreta Zorita" userId="d0e322e1-d2f4-4fc5-9490-adc62cda1453" providerId="ADAL" clId="{6F83FF06-2EE2-4DFB-AD15-BE3A86733C6B}" dt="2019-02-05T19:30:18.165" v="3942" actId="478"/>
          <ac:picMkLst>
            <pc:docMk/>
            <pc:sldMk cId="4015177567" sldId="724"/>
            <ac:picMk id="12" creationId="{2F85248D-7410-446C-BEF2-85D9C6160939}"/>
          </ac:picMkLst>
        </pc:picChg>
        <pc:picChg chg="add mod">
          <ac:chgData name="Carlos Martínez de Ibarreta Zorita" userId="d0e322e1-d2f4-4fc5-9490-adc62cda1453" providerId="ADAL" clId="{6F83FF06-2EE2-4DFB-AD15-BE3A86733C6B}" dt="2019-02-05T21:43:49.983" v="4322" actId="1076"/>
          <ac:picMkLst>
            <pc:docMk/>
            <pc:sldMk cId="4015177567" sldId="724"/>
            <ac:picMk id="6146" creationId="{B7D45E7F-B141-495E-AD75-0DDD3B029B13}"/>
          </ac:picMkLst>
        </pc:picChg>
      </pc:sldChg>
      <pc:sldChg chg="addSp modSp add">
        <pc:chgData name="Carlos Martínez de Ibarreta Zorita" userId="d0e322e1-d2f4-4fc5-9490-adc62cda1453" providerId="ADAL" clId="{6F83FF06-2EE2-4DFB-AD15-BE3A86733C6B}" dt="2019-02-05T21:42:26.160" v="4319" actId="14100"/>
        <pc:sldMkLst>
          <pc:docMk/>
          <pc:sldMk cId="3419099564" sldId="725"/>
        </pc:sldMkLst>
        <pc:spChg chg="mod">
          <ac:chgData name="Carlos Martínez de Ibarreta Zorita" userId="d0e322e1-d2f4-4fc5-9490-adc62cda1453" providerId="ADAL" clId="{6F83FF06-2EE2-4DFB-AD15-BE3A86733C6B}" dt="2019-02-05T21:39:59.056" v="4313" actId="20577"/>
          <ac:spMkLst>
            <pc:docMk/>
            <pc:sldMk cId="3419099564" sldId="725"/>
            <ac:spMk id="13" creationId="{16A85BD0-5EBE-47C3-9FAD-AFDF0B3C94A5}"/>
          </ac:spMkLst>
        </pc:spChg>
        <pc:picChg chg="add mod">
          <ac:chgData name="Carlos Martínez de Ibarreta Zorita" userId="d0e322e1-d2f4-4fc5-9490-adc62cda1453" providerId="ADAL" clId="{6F83FF06-2EE2-4DFB-AD15-BE3A86733C6B}" dt="2019-02-05T21:42:26.160" v="4319" actId="14100"/>
          <ac:picMkLst>
            <pc:docMk/>
            <pc:sldMk cId="3419099564" sldId="725"/>
            <ac:picMk id="5122" creationId="{CB646A88-2D93-4AD7-ADFF-1EEA3574CC3E}"/>
          </ac:picMkLst>
        </pc:picChg>
      </pc:sldChg>
      <pc:sldChg chg="addSp delSp modSp add">
        <pc:chgData name="Carlos Martínez de Ibarreta Zorita" userId="d0e322e1-d2f4-4fc5-9490-adc62cda1453" providerId="ADAL" clId="{6F83FF06-2EE2-4DFB-AD15-BE3A86733C6B}" dt="2019-02-05T22:31:24.100" v="4903" actId="1035"/>
        <pc:sldMkLst>
          <pc:docMk/>
          <pc:sldMk cId="59090311" sldId="726"/>
        </pc:sldMkLst>
        <pc:spChg chg="add mod">
          <ac:chgData name="Carlos Martínez de Ibarreta Zorita" userId="d0e322e1-d2f4-4fc5-9490-adc62cda1453" providerId="ADAL" clId="{6F83FF06-2EE2-4DFB-AD15-BE3A86733C6B}" dt="2019-02-05T22:31:16.331" v="4901" actId="1035"/>
          <ac:spMkLst>
            <pc:docMk/>
            <pc:sldMk cId="59090311" sldId="726"/>
            <ac:spMk id="4" creationId="{74C5F2BA-9DC6-4BCA-876A-165A277EB6F8}"/>
          </ac:spMkLst>
        </pc:spChg>
        <pc:spChg chg="add mod">
          <ac:chgData name="Carlos Martínez de Ibarreta Zorita" userId="d0e322e1-d2f4-4fc5-9490-adc62cda1453" providerId="ADAL" clId="{6F83FF06-2EE2-4DFB-AD15-BE3A86733C6B}" dt="2019-02-05T22:31:20.359" v="4902" actId="20577"/>
          <ac:spMkLst>
            <pc:docMk/>
            <pc:sldMk cId="59090311" sldId="726"/>
            <ac:spMk id="5" creationId="{F1AB35A7-29C5-4A5A-A5E0-1F87B894CF9D}"/>
          </ac:spMkLst>
        </pc:spChg>
        <pc:spChg chg="mod">
          <ac:chgData name="Carlos Martínez de Ibarreta Zorita" userId="d0e322e1-d2f4-4fc5-9490-adc62cda1453" providerId="ADAL" clId="{6F83FF06-2EE2-4DFB-AD15-BE3A86733C6B}" dt="2019-02-05T22:25:32.361" v="4403" actId="108"/>
          <ac:spMkLst>
            <pc:docMk/>
            <pc:sldMk cId="59090311" sldId="726"/>
            <ac:spMk id="8" creationId="{00000000-0000-0000-0000-000000000000}"/>
          </ac:spMkLst>
        </pc:spChg>
        <pc:spChg chg="mod">
          <ac:chgData name="Carlos Martínez de Ibarreta Zorita" userId="d0e322e1-d2f4-4fc5-9490-adc62cda1453" providerId="ADAL" clId="{6F83FF06-2EE2-4DFB-AD15-BE3A86733C6B}" dt="2019-02-05T22:25:46.304" v="4476" actId="6549"/>
          <ac:spMkLst>
            <pc:docMk/>
            <pc:sldMk cId="59090311" sldId="726"/>
            <ac:spMk id="13" creationId="{16A85BD0-5EBE-47C3-9FAD-AFDF0B3C94A5}"/>
          </ac:spMkLst>
        </pc:spChg>
        <pc:spChg chg="mod">
          <ac:chgData name="Carlos Martínez de Ibarreta Zorita" userId="d0e322e1-d2f4-4fc5-9490-adc62cda1453" providerId="ADAL" clId="{6F83FF06-2EE2-4DFB-AD15-BE3A86733C6B}" dt="2019-02-05T22:25:25.828" v="4402" actId="108"/>
          <ac:spMkLst>
            <pc:docMk/>
            <pc:sldMk cId="59090311" sldId="726"/>
            <ac:spMk id="15" creationId="{B62EB0BB-B649-461B-BAED-21282BD7C4C8}"/>
          </ac:spMkLst>
        </pc:spChg>
        <pc:picChg chg="del">
          <ac:chgData name="Carlos Martínez de Ibarreta Zorita" userId="d0e322e1-d2f4-4fc5-9490-adc62cda1453" providerId="ADAL" clId="{6F83FF06-2EE2-4DFB-AD15-BE3A86733C6B}" dt="2019-02-05T22:25:49.544" v="4477" actId="478"/>
          <ac:picMkLst>
            <pc:docMk/>
            <pc:sldMk cId="59090311" sldId="726"/>
            <ac:picMk id="5122" creationId="{CB646A88-2D93-4AD7-ADFF-1EEA3574CC3E}"/>
          </ac:picMkLst>
        </pc:picChg>
        <pc:picChg chg="add mod modCrop">
          <ac:chgData name="Carlos Martínez de Ibarreta Zorita" userId="d0e322e1-d2f4-4fc5-9490-adc62cda1453" providerId="ADAL" clId="{6F83FF06-2EE2-4DFB-AD15-BE3A86733C6B}" dt="2019-02-05T22:31:24.100" v="4903" actId="1035"/>
          <ac:picMkLst>
            <pc:docMk/>
            <pc:sldMk cId="59090311" sldId="726"/>
            <ac:picMk id="7170" creationId="{EF440AF1-CFF8-4540-9B6C-E9C90755EE04}"/>
          </ac:picMkLst>
        </pc:picChg>
      </pc:sldChg>
      <pc:sldChg chg="addSp delSp modSp add">
        <pc:chgData name="Carlos Martínez de Ibarreta Zorita" userId="d0e322e1-d2f4-4fc5-9490-adc62cda1453" providerId="ADAL" clId="{6F83FF06-2EE2-4DFB-AD15-BE3A86733C6B}" dt="2019-02-05T23:03:36.535" v="5105" actId="20577"/>
        <pc:sldMkLst>
          <pc:docMk/>
          <pc:sldMk cId="1589159261" sldId="727"/>
        </pc:sldMkLst>
        <pc:spChg chg="add del">
          <ac:chgData name="Carlos Martínez de Ibarreta Zorita" userId="d0e322e1-d2f4-4fc5-9490-adc62cda1453" providerId="ADAL" clId="{6F83FF06-2EE2-4DFB-AD15-BE3A86733C6B}" dt="2019-02-05T22:59:53.840" v="5025"/>
          <ac:spMkLst>
            <pc:docMk/>
            <pc:sldMk cId="1589159261" sldId="727"/>
            <ac:spMk id="2" creationId="{219574E4-A122-4A6B-A880-4D9C505A7AA6}"/>
          </ac:spMkLst>
        </pc:spChg>
        <pc:spChg chg="add mod">
          <ac:chgData name="Carlos Martínez de Ibarreta Zorita" userId="d0e322e1-d2f4-4fc5-9490-adc62cda1453" providerId="ADAL" clId="{6F83FF06-2EE2-4DFB-AD15-BE3A86733C6B}" dt="2019-02-05T23:02:00.955" v="5090" actId="1076"/>
          <ac:spMkLst>
            <pc:docMk/>
            <pc:sldMk cId="1589159261" sldId="727"/>
            <ac:spMk id="10" creationId="{255BE11F-5627-4793-9147-FC753DB8284D}"/>
          </ac:spMkLst>
        </pc:spChg>
        <pc:spChg chg="mod">
          <ac:chgData name="Carlos Martínez de Ibarreta Zorita" userId="d0e322e1-d2f4-4fc5-9490-adc62cda1453" providerId="ADAL" clId="{6F83FF06-2EE2-4DFB-AD15-BE3A86733C6B}" dt="2019-02-05T23:03:36.535" v="5105" actId="20577"/>
          <ac:spMkLst>
            <pc:docMk/>
            <pc:sldMk cId="1589159261" sldId="727"/>
            <ac:spMk id="22" creationId="{00000000-0000-0000-0000-000000000000}"/>
          </ac:spMkLst>
        </pc:spChg>
        <pc:grpChg chg="del">
          <ac:chgData name="Carlos Martínez de Ibarreta Zorita" userId="d0e322e1-d2f4-4fc5-9490-adc62cda1453" providerId="ADAL" clId="{6F83FF06-2EE2-4DFB-AD15-BE3A86733C6B}" dt="2019-02-05T22:56:21.519" v="4997" actId="478"/>
          <ac:grpSpMkLst>
            <pc:docMk/>
            <pc:sldMk cId="1589159261" sldId="727"/>
            <ac:grpSpMk id="8" creationId="{00000000-0000-0000-0000-000000000000}"/>
          </ac:grpSpMkLst>
        </pc:grpChg>
        <pc:picChg chg="del">
          <ac:chgData name="Carlos Martínez de Ibarreta Zorita" userId="d0e322e1-d2f4-4fc5-9490-adc62cda1453" providerId="ADAL" clId="{6F83FF06-2EE2-4DFB-AD15-BE3A86733C6B}" dt="2019-02-05T22:56:17.803" v="4996" actId="478"/>
          <ac:picMkLst>
            <pc:docMk/>
            <pc:sldMk cId="1589159261" sldId="727"/>
            <ac:picMk id="6" creationId="{D35E1CC4-6E24-4429-91DB-AC3904164F75}"/>
          </ac:picMkLst>
        </pc:picChg>
        <pc:picChg chg="add mod">
          <ac:chgData name="Carlos Martínez de Ibarreta Zorita" userId="d0e322e1-d2f4-4fc5-9490-adc62cda1453" providerId="ADAL" clId="{6F83FF06-2EE2-4DFB-AD15-BE3A86733C6B}" dt="2019-02-05T23:00:19.749" v="5035" actId="1035"/>
          <ac:picMkLst>
            <pc:docMk/>
            <pc:sldMk cId="1589159261" sldId="727"/>
            <ac:picMk id="9" creationId="{01D1150A-886A-4C16-9AEB-344344154546}"/>
          </ac:picMkLst>
        </pc:picChg>
        <pc:picChg chg="mod">
          <ac:chgData name="Carlos Martínez de Ibarreta Zorita" userId="d0e322e1-d2f4-4fc5-9490-adc62cda1453" providerId="ADAL" clId="{6F83FF06-2EE2-4DFB-AD15-BE3A86733C6B}" dt="2019-02-05T23:00:17.146" v="5032" actId="1035"/>
          <ac:picMkLst>
            <pc:docMk/>
            <pc:sldMk cId="1589159261" sldId="727"/>
            <ac:picMk id="102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>
            <a:lvl1pPr algn="l" defTabSz="90932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1"/>
            <a:ext cx="2949841" cy="49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>
            <a:lvl1pPr algn="r" defTabSz="90932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217"/>
            <a:ext cx="294984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b" anchorCtr="0" compatLnSpc="1">
            <a:prstTxWarp prst="textNoShape">
              <a:avLst/>
            </a:prstTxWarp>
          </a:bodyPr>
          <a:lstStyle>
            <a:lvl1pPr algn="l" defTabSz="90932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5217"/>
            <a:ext cx="294984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b" anchorCtr="0" compatLnSpc="1">
            <a:prstTxWarp prst="textNoShape">
              <a:avLst/>
            </a:prstTxWarp>
          </a:bodyPr>
          <a:lstStyle>
            <a:lvl1pPr algn="r" defTabSz="90932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1739F893-60E4-4690-9121-6F597CEC997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916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>
            <a:lvl1pPr algn="l" defTabSz="90932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1"/>
            <a:ext cx="2949841" cy="49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>
            <a:lvl1pPr algn="r" defTabSz="90932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7713"/>
            <a:ext cx="496728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408"/>
            <a:ext cx="5445126" cy="44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217"/>
            <a:ext cx="294984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b" anchorCtr="0" compatLnSpc="1">
            <a:prstTxWarp prst="textNoShape">
              <a:avLst/>
            </a:prstTxWarp>
          </a:bodyPr>
          <a:lstStyle>
            <a:lvl1pPr algn="l" defTabSz="90932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5217"/>
            <a:ext cx="2949841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26" rIns="90852" bIns="45426" numCol="1" anchor="b" anchorCtr="0" compatLnSpc="1">
            <a:prstTxWarp prst="textNoShape">
              <a:avLst/>
            </a:prstTxWarp>
          </a:bodyPr>
          <a:lstStyle>
            <a:lvl1pPr algn="r" defTabSz="90932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1ED7A22-1994-46F1-8814-332F60B3CFA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7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30E9CF20-3A1B-4024-9357-02E806A7DF4A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9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67422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52978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2980017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393311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3993256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2707582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16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3241135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2656463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055014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277179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63394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79969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422295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80982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249136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46410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72303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3990" indent="-28615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460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244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60280" indent="-228920" defTabSz="909321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8120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596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3380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91641" indent="-228920" algn="ctr" defTabSz="90932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fld id="{40F5737A-BCC0-4827-9200-6F99D32A8179}" type="slidenum">
              <a:rPr lang="es-ES" sz="1200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es-E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690" indent="-171690" eaLnBrk="1" hangingPunct="1">
              <a:buFontTx/>
              <a:buChar char="-"/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9646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https://www.comillas.edu/Documentos/IdentidadCorporativa/Horizontal_COMILLAS_COLOR_POSITIVO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645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 userDrawn="1"/>
        </p:nvSpPr>
        <p:spPr bwMode="auto">
          <a:xfrm>
            <a:off x="2555776" y="335133"/>
            <a:ext cx="6588224" cy="328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9" name="Forma libre 8"/>
          <p:cNvSpPr/>
          <p:nvPr userDrawn="1"/>
        </p:nvSpPr>
        <p:spPr bwMode="auto">
          <a:xfrm>
            <a:off x="0" y="324200"/>
            <a:ext cx="9144000" cy="349406"/>
          </a:xfrm>
          <a:custGeom>
            <a:avLst/>
            <a:gdLst>
              <a:gd name="connsiteX0" fmla="*/ 9129132 w 9129132"/>
              <a:gd name="connsiteY0" fmla="*/ 22302 h 356839"/>
              <a:gd name="connsiteX1" fmla="*/ 2022088 w 9129132"/>
              <a:gd name="connsiteY1" fmla="*/ 0 h 356839"/>
              <a:gd name="connsiteX2" fmla="*/ 2029522 w 9129132"/>
              <a:gd name="connsiteY2" fmla="*/ 356839 h 356839"/>
              <a:gd name="connsiteX3" fmla="*/ 0 w 9129132"/>
              <a:gd name="connsiteY3" fmla="*/ 297366 h 356839"/>
              <a:gd name="connsiteX0" fmla="*/ 9144000 w 9144000"/>
              <a:gd name="connsiteY0" fmla="*/ 22302 h 371708"/>
              <a:gd name="connsiteX1" fmla="*/ 2036956 w 9144000"/>
              <a:gd name="connsiteY1" fmla="*/ 0 h 371708"/>
              <a:gd name="connsiteX2" fmla="*/ 2044390 w 9144000"/>
              <a:gd name="connsiteY2" fmla="*/ 356839 h 371708"/>
              <a:gd name="connsiteX3" fmla="*/ 0 w 9144000"/>
              <a:gd name="connsiteY3" fmla="*/ 371708 h 371708"/>
              <a:gd name="connsiteX0" fmla="*/ 9144000 w 9144000"/>
              <a:gd name="connsiteY0" fmla="*/ 37170 h 386576"/>
              <a:gd name="connsiteX1" fmla="*/ 2059258 w 9144000"/>
              <a:gd name="connsiteY1" fmla="*/ 0 h 386576"/>
              <a:gd name="connsiteX2" fmla="*/ 2044390 w 9144000"/>
              <a:gd name="connsiteY2" fmla="*/ 371707 h 386576"/>
              <a:gd name="connsiteX3" fmla="*/ 0 w 9144000"/>
              <a:gd name="connsiteY3" fmla="*/ 386576 h 386576"/>
              <a:gd name="connsiteX0" fmla="*/ 9144000 w 9144000"/>
              <a:gd name="connsiteY0" fmla="*/ 37170 h 386576"/>
              <a:gd name="connsiteX1" fmla="*/ 2049733 w 9144000"/>
              <a:gd name="connsiteY1" fmla="*/ 0 h 386576"/>
              <a:gd name="connsiteX2" fmla="*/ 2044390 w 9144000"/>
              <a:gd name="connsiteY2" fmla="*/ 371707 h 386576"/>
              <a:gd name="connsiteX3" fmla="*/ 0 w 9144000"/>
              <a:gd name="connsiteY3" fmla="*/ 386576 h 386576"/>
              <a:gd name="connsiteX0" fmla="*/ 9144000 w 9144000"/>
              <a:gd name="connsiteY0" fmla="*/ 0 h 349406"/>
              <a:gd name="connsiteX1" fmla="*/ 2046558 w 9144000"/>
              <a:gd name="connsiteY1" fmla="*/ 13630 h 349406"/>
              <a:gd name="connsiteX2" fmla="*/ 2044390 w 9144000"/>
              <a:gd name="connsiteY2" fmla="*/ 334537 h 349406"/>
              <a:gd name="connsiteX3" fmla="*/ 0 w 9144000"/>
              <a:gd name="connsiteY3" fmla="*/ 349406 h 349406"/>
              <a:gd name="connsiteX0" fmla="*/ 9144000 w 9144000"/>
              <a:gd name="connsiteY0" fmla="*/ 0 h 349406"/>
              <a:gd name="connsiteX1" fmla="*/ 2600278 w 9144000"/>
              <a:gd name="connsiteY1" fmla="*/ 18710 h 349406"/>
              <a:gd name="connsiteX2" fmla="*/ 2044390 w 9144000"/>
              <a:gd name="connsiteY2" fmla="*/ 334537 h 349406"/>
              <a:gd name="connsiteX3" fmla="*/ 0 w 9144000"/>
              <a:gd name="connsiteY3" fmla="*/ 349406 h 349406"/>
              <a:gd name="connsiteX0" fmla="*/ 9144000 w 9144000"/>
              <a:gd name="connsiteY0" fmla="*/ 0 h 349406"/>
              <a:gd name="connsiteX1" fmla="*/ 2600278 w 9144000"/>
              <a:gd name="connsiteY1" fmla="*/ 18710 h 349406"/>
              <a:gd name="connsiteX2" fmla="*/ 2593030 w 9144000"/>
              <a:gd name="connsiteY2" fmla="*/ 339617 h 349406"/>
              <a:gd name="connsiteX3" fmla="*/ 0 w 9144000"/>
              <a:gd name="connsiteY3" fmla="*/ 349406 h 349406"/>
              <a:gd name="connsiteX0" fmla="*/ 9144000 w 9144000"/>
              <a:gd name="connsiteY0" fmla="*/ 0 h 349406"/>
              <a:gd name="connsiteX1" fmla="*/ 2555828 w 9144000"/>
              <a:gd name="connsiteY1" fmla="*/ 18710 h 349406"/>
              <a:gd name="connsiteX2" fmla="*/ 2593030 w 9144000"/>
              <a:gd name="connsiteY2" fmla="*/ 339617 h 349406"/>
              <a:gd name="connsiteX3" fmla="*/ 0 w 9144000"/>
              <a:gd name="connsiteY3" fmla="*/ 349406 h 349406"/>
              <a:gd name="connsiteX0" fmla="*/ 9144000 w 9144000"/>
              <a:gd name="connsiteY0" fmla="*/ 0 h 349406"/>
              <a:gd name="connsiteX1" fmla="*/ 2555828 w 9144000"/>
              <a:gd name="connsiteY1" fmla="*/ 18710 h 349406"/>
              <a:gd name="connsiteX2" fmla="*/ 2558105 w 9144000"/>
              <a:gd name="connsiteY2" fmla="*/ 330092 h 349406"/>
              <a:gd name="connsiteX3" fmla="*/ 0 w 9144000"/>
              <a:gd name="connsiteY3" fmla="*/ 349406 h 3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9406">
                <a:moveTo>
                  <a:pt x="9144000" y="0"/>
                </a:moveTo>
                <a:lnTo>
                  <a:pt x="2555828" y="18710"/>
                </a:lnTo>
                <a:cubicBezTo>
                  <a:pt x="2555105" y="125679"/>
                  <a:pt x="2558828" y="223123"/>
                  <a:pt x="2558105" y="330092"/>
                </a:cubicBezTo>
                <a:lnTo>
                  <a:pt x="0" y="349406"/>
                </a:lnTo>
              </a:path>
            </a:pathLst>
          </a:custGeom>
          <a:noFill/>
          <a:ln w="22225" cap="flat" cmpd="dbl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5364088" y="21493"/>
            <a:ext cx="377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MACHINE LEARNING I</a:t>
            </a:r>
          </a:p>
        </p:txBody>
      </p:sp>
    </p:spTree>
    <p:extLst>
      <p:ext uri="{BB962C8B-B14F-4D97-AF65-F5344CB8AC3E}">
        <p14:creationId xmlns:p14="http://schemas.microsoft.com/office/powerpoint/2010/main" val="42166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s://www.comillas.edu/Documentos/IdentidadCorporativa/Horizontal_COMILLAS_COLOR_POSITIVO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99159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 userDrawn="1"/>
        </p:nvSpPr>
        <p:spPr>
          <a:xfrm>
            <a:off x="57448" y="2348880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rgbClr val="C00000"/>
                </a:solidFill>
                <a:latin typeface="+mn-lt"/>
              </a:rPr>
              <a:t>MACHINE LEARNING I</a:t>
            </a:r>
          </a:p>
        </p:txBody>
      </p:sp>
    </p:spTree>
    <p:extLst>
      <p:ext uri="{BB962C8B-B14F-4D97-AF65-F5344CB8AC3E}">
        <p14:creationId xmlns:p14="http://schemas.microsoft.com/office/powerpoint/2010/main" val="392529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1"/>
          <p:cNvSpPr>
            <a:spLocks noChangeArrowheads="1"/>
          </p:cNvSpPr>
          <p:nvPr userDrawn="1"/>
        </p:nvSpPr>
        <p:spPr bwMode="auto">
          <a:xfrm>
            <a:off x="8459788" y="6538913"/>
            <a:ext cx="649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0F14ED05-DBAB-4380-96C1-278615465F25}" type="slidenum">
              <a:rPr lang="en-US" sz="1200">
                <a:solidFill>
                  <a:srgbClr val="333333"/>
                </a:solidFill>
                <a:latin typeface="Frutiger-Bold" pitchFamily="2" charset="0"/>
              </a:rPr>
              <a:pPr/>
              <a:t>‹Nº›</a:t>
            </a:fld>
            <a:endParaRPr lang="en-US" sz="1200" dirty="0">
              <a:solidFill>
                <a:srgbClr val="333333"/>
              </a:solidFill>
              <a:latin typeface="Frutiger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6" r:id="rId1"/>
    <p:sldLayoutId id="21474855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-12907" y="340983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chemeClr val="accent2"/>
                </a:solidFill>
                <a:latin typeface="Arial"/>
              </a:rPr>
              <a:t>Regresión (II)</a:t>
            </a:r>
          </a:p>
        </p:txBody>
      </p:sp>
    </p:spTree>
    <p:extLst>
      <p:ext uri="{BB962C8B-B14F-4D97-AF65-F5344CB8AC3E}">
        <p14:creationId xmlns:p14="http://schemas.microsoft.com/office/powerpoint/2010/main" val="31294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23528" y="1628800"/>
            <a:ext cx="84969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0070C0"/>
                </a:solidFill>
              </a:rPr>
              <a:t>AÚN MÁS SOFISTICADOS EN LAS PARTICIONES…</a:t>
            </a:r>
          </a:p>
          <a:p>
            <a:pPr algn="l"/>
            <a:r>
              <a:rPr lang="es-ES" sz="2000" dirty="0"/>
              <a:t>En muchos algoritmos hay que hacer un </a:t>
            </a:r>
            <a:r>
              <a:rPr lang="es-ES" sz="2000" b="1" dirty="0">
                <a:solidFill>
                  <a:srgbClr val="FF0000"/>
                </a:solidFill>
              </a:rPr>
              <a:t>TUNING</a:t>
            </a:r>
            <a:r>
              <a:rPr lang="es-ES" sz="2000" dirty="0"/>
              <a:t>  o ajuste de su versión final. Por ejemplo, decidir el valor de sus </a:t>
            </a:r>
            <a:r>
              <a:rPr lang="es-ES" sz="2000" b="1" dirty="0">
                <a:solidFill>
                  <a:srgbClr val="FF0000"/>
                </a:solidFill>
              </a:rPr>
              <a:t>HIPERPARÁMETROS</a:t>
            </a:r>
            <a:r>
              <a:rPr lang="es-ES" sz="2000" dirty="0"/>
              <a:t> (p.e. en los “K vecinos más cercanos”, decidir el valor de “K” o en una red neuronal el número de capas intermedias</a:t>
            </a:r>
            <a:r>
              <a:rPr lang="es-ES" sz="2000" dirty="0" smtClean="0"/>
              <a:t>) (en una regresión lineal puede ser el número </a:t>
            </a:r>
            <a:r>
              <a:rPr lang="es-ES" sz="2000" smtClean="0"/>
              <a:t>de variables)</a:t>
            </a:r>
            <a:endParaRPr lang="es-ES" sz="2000" dirty="0"/>
          </a:p>
          <a:p>
            <a:pPr algn="l"/>
            <a:r>
              <a:rPr lang="es-ES" sz="2000" dirty="0"/>
              <a:t>Para este fin suele hacerse una partición del training set llamada </a:t>
            </a:r>
            <a:r>
              <a:rPr lang="es-ES" sz="2000" b="1" dirty="0">
                <a:solidFill>
                  <a:srgbClr val="FF0000"/>
                </a:solidFill>
              </a:rPr>
              <a:t>VALIDATION SET </a:t>
            </a:r>
            <a:r>
              <a:rPr lang="es-ES" sz="2000" dirty="0"/>
              <a:t>(se puede hacer de muchas maneras, por ejemplo, mediante </a:t>
            </a:r>
            <a:r>
              <a:rPr lang="es-ES" sz="2000" b="1" dirty="0">
                <a:solidFill>
                  <a:srgbClr val="FF0000"/>
                </a:solidFill>
              </a:rPr>
              <a:t>CROSSVALIDATION</a:t>
            </a:r>
            <a:r>
              <a:rPr lang="es-ES" sz="2000" dirty="0"/>
              <a:t>).</a:t>
            </a:r>
          </a:p>
          <a:p>
            <a:pPr algn="l"/>
            <a:r>
              <a:rPr lang="es-ES" sz="2000" dirty="0"/>
              <a:t>Posteriormente, para testar la performance predictiva del algoritmo ya ajustado se usa el </a:t>
            </a:r>
            <a:r>
              <a:rPr lang="es-ES" sz="2000" b="1" dirty="0">
                <a:solidFill>
                  <a:srgbClr val="FF0000"/>
                </a:solidFill>
              </a:rPr>
              <a:t>TEST</a:t>
            </a:r>
            <a:r>
              <a:rPr lang="es-ES" sz="2000" dirty="0"/>
              <a:t> set.</a:t>
            </a:r>
          </a:p>
        </p:txBody>
      </p:sp>
      <p:pic>
        <p:nvPicPr>
          <p:cNvPr id="6146" name="Picture 2" descr="Resultado de imagen de training set validation set test set">
            <a:extLst>
              <a:ext uri="{FF2B5EF4-FFF2-40B4-BE49-F238E27FC236}">
                <a16:creationId xmlns:a16="http://schemas.microsoft.com/office/drawing/2014/main" id="{B7D45E7F-B141-495E-AD75-0DDD3B02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80" y="5229200"/>
            <a:ext cx="6432004" cy="15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80FB3A1-60DE-4205-B322-F1B29BEA315C}"/>
              </a:ext>
            </a:extLst>
          </p:cNvPr>
          <p:cNvSpPr txBox="1"/>
          <p:nvPr/>
        </p:nvSpPr>
        <p:spPr>
          <a:xfrm>
            <a:off x="3419872" y="6363761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b="1" dirty="0">
                <a:latin typeface="+mn-lt"/>
              </a:rPr>
              <a:t>60%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5AA01B-52A2-45D9-B55F-3D534600E84A}"/>
              </a:ext>
            </a:extLst>
          </p:cNvPr>
          <p:cNvSpPr txBox="1"/>
          <p:nvPr/>
        </p:nvSpPr>
        <p:spPr>
          <a:xfrm>
            <a:off x="5868144" y="6346195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b="1" dirty="0">
                <a:latin typeface="+mn-lt"/>
              </a:rPr>
              <a:t>20%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FC33871-6D9F-48F7-9156-35D237C1AC64}"/>
              </a:ext>
            </a:extLst>
          </p:cNvPr>
          <p:cNvSpPr txBox="1"/>
          <p:nvPr/>
        </p:nvSpPr>
        <p:spPr>
          <a:xfrm>
            <a:off x="7164288" y="6346195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b="1" dirty="0">
                <a:latin typeface="+mn-lt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40151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23528" y="162880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0070C0"/>
                </a:solidFill>
              </a:rPr>
              <a:t>AÚN MÁS SOFISTICADOS EN LAS PARTICIONES…</a:t>
            </a:r>
          </a:p>
        </p:txBody>
      </p:sp>
      <p:pic>
        <p:nvPicPr>
          <p:cNvPr id="5122" name="Picture 2" descr="Resultado de imagen de training set validation set test set">
            <a:extLst>
              <a:ext uri="{FF2B5EF4-FFF2-40B4-BE49-F238E27FC236}">
                <a16:creationId xmlns:a16="http://schemas.microsoft.com/office/drawing/2014/main" id="{CB646A88-2D93-4AD7-ADFF-1EEA3574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0645"/>
            <a:ext cx="6696744" cy="45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23528" y="162880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0070C0"/>
                </a:solidFill>
              </a:rPr>
              <a:t>MEDIDAS DE PERFORMANCE PREDICTIVA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C5F2BA-9DC6-4BCA-876A-165A277EB6F8}"/>
              </a:ext>
            </a:extLst>
          </p:cNvPr>
          <p:cNvSpPr txBox="1"/>
          <p:nvPr/>
        </p:nvSpPr>
        <p:spPr>
          <a:xfrm>
            <a:off x="467543" y="2060848"/>
            <a:ext cx="9001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dirty="0">
                <a:latin typeface="+mn-lt"/>
              </a:rPr>
              <a:t>Obtenemos errores de predicción en el TEST set y los promediamos de alguna de las maneras posibles.</a:t>
            </a:r>
          </a:p>
          <a:p>
            <a:pPr algn="l"/>
            <a:r>
              <a:rPr lang="es-ES" sz="1500" dirty="0">
                <a:latin typeface="+mn-lt"/>
              </a:rPr>
              <a:t>El modelo será </a:t>
            </a:r>
            <a:r>
              <a:rPr lang="es-ES" sz="1500" b="1" dirty="0">
                <a:solidFill>
                  <a:srgbClr val="FF0000"/>
                </a:solidFill>
                <a:latin typeface="+mn-lt"/>
              </a:rPr>
              <a:t>mejor</a:t>
            </a:r>
            <a:r>
              <a:rPr lang="es-ES" sz="1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1500" b="1" dirty="0">
                <a:solidFill>
                  <a:srgbClr val="FF0000"/>
                </a:solidFill>
                <a:latin typeface="+mn-lt"/>
              </a:rPr>
              <a:t>cuanto</a:t>
            </a:r>
            <a:r>
              <a:rPr lang="es-ES" sz="1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1500" b="1" dirty="0">
                <a:solidFill>
                  <a:srgbClr val="FF0000"/>
                </a:solidFill>
                <a:latin typeface="+mn-lt"/>
              </a:rPr>
              <a:t>menores</a:t>
            </a:r>
            <a:r>
              <a:rPr lang="es-ES" sz="1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1500" dirty="0">
                <a:latin typeface="+mn-lt"/>
              </a:rPr>
              <a:t>sean estas </a:t>
            </a:r>
            <a:r>
              <a:rPr lang="es-ES" sz="1500" dirty="0" smtClean="0">
                <a:latin typeface="+mn-lt"/>
              </a:rPr>
              <a:t>medidas</a:t>
            </a:r>
          </a:p>
          <a:p>
            <a:pPr algn="l"/>
            <a:r>
              <a:rPr lang="es-ES" sz="1500" b="1" dirty="0" err="1" smtClean="0">
                <a:solidFill>
                  <a:srgbClr val="FF0000"/>
                </a:solidFill>
                <a:latin typeface="+mn-lt"/>
              </a:rPr>
              <a:t>Benchmark</a:t>
            </a:r>
            <a:r>
              <a:rPr lang="es-ES" sz="1500" dirty="0" smtClean="0">
                <a:latin typeface="+mn-lt"/>
              </a:rPr>
              <a:t> mínimo a batir: modelo “nulo” </a:t>
            </a:r>
            <a:r>
              <a:rPr lang="es-ES" sz="1500" b="1" dirty="0" smtClean="0">
                <a:latin typeface="+mn-lt"/>
              </a:rPr>
              <a:t>Y=media(Y)</a:t>
            </a:r>
            <a:endParaRPr lang="es-ES" sz="1500" b="1" dirty="0">
              <a:latin typeface="+mn-lt"/>
            </a:endParaRPr>
          </a:p>
          <a:p>
            <a:pPr algn="l"/>
            <a:endParaRPr lang="es-ES" sz="1500" dirty="0">
              <a:latin typeface="+mn-lt"/>
            </a:endParaRPr>
          </a:p>
          <a:p>
            <a:pPr algn="l"/>
            <a:r>
              <a:rPr lang="es-ES" sz="1500" dirty="0">
                <a:latin typeface="+mn-lt"/>
              </a:rPr>
              <a:t>1. Error medio. Indica si el modelo SOBRE o INFRA predice  </a:t>
            </a:r>
            <a:r>
              <a:rPr lang="es-ES" sz="1500" b="1" dirty="0">
                <a:latin typeface="+mn-lt"/>
              </a:rPr>
              <a:t>EM=suma (Y observada – Y predicha)</a:t>
            </a:r>
          </a:p>
        </p:txBody>
      </p:sp>
      <p:pic>
        <p:nvPicPr>
          <p:cNvPr id="7170" name="Picture 2" descr="Resultado de imagen de mae mape rmse">
            <a:extLst>
              <a:ext uri="{FF2B5EF4-FFF2-40B4-BE49-F238E27FC236}">
                <a16:creationId xmlns:a16="http://schemas.microsoft.com/office/drawing/2014/main" id="{EF440AF1-CFF8-4540-9B6C-E9C90755E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4"/>
          <a:stretch/>
        </p:blipFill>
        <p:spPr bwMode="auto">
          <a:xfrm>
            <a:off x="3994576" y="4017302"/>
            <a:ext cx="4825896" cy="27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1AB35A7-29C5-4A5A-A5E0-1F87B894CF9D}"/>
              </a:ext>
            </a:extLst>
          </p:cNvPr>
          <p:cNvSpPr txBox="1"/>
          <p:nvPr/>
        </p:nvSpPr>
        <p:spPr>
          <a:xfrm>
            <a:off x="467544" y="4305334"/>
            <a:ext cx="3384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dirty="0">
                <a:latin typeface="+mn-lt"/>
              </a:rPr>
              <a:t>2. Raiz del error cuadrático medio</a:t>
            </a:r>
          </a:p>
          <a:p>
            <a:pPr algn="l"/>
            <a:endParaRPr lang="es-ES" sz="1500" dirty="0">
              <a:latin typeface="+mn-lt"/>
            </a:endParaRPr>
          </a:p>
          <a:p>
            <a:pPr algn="l"/>
            <a:endParaRPr lang="es-ES" sz="1500" dirty="0">
              <a:latin typeface="+mn-lt"/>
            </a:endParaRPr>
          </a:p>
          <a:p>
            <a:pPr algn="l"/>
            <a:r>
              <a:rPr lang="es-ES" sz="1500" dirty="0">
                <a:latin typeface="+mn-lt"/>
              </a:rPr>
              <a:t>3. Error absoluto porcentual medio</a:t>
            </a:r>
          </a:p>
          <a:p>
            <a:pPr algn="l"/>
            <a:endParaRPr lang="es-ES" sz="1500" dirty="0">
              <a:latin typeface="+mn-lt"/>
            </a:endParaRPr>
          </a:p>
          <a:p>
            <a:pPr algn="l"/>
            <a:endParaRPr lang="es-ES" sz="1500" dirty="0">
              <a:latin typeface="+mn-lt"/>
            </a:endParaRPr>
          </a:p>
          <a:p>
            <a:pPr algn="l"/>
            <a:r>
              <a:rPr lang="es-ES" sz="1500" dirty="0">
                <a:latin typeface="+mn-lt"/>
              </a:rPr>
              <a:t>4. Error absoluto medio</a:t>
            </a:r>
          </a:p>
        </p:txBody>
      </p:sp>
    </p:spTree>
    <p:extLst>
      <p:ext uri="{BB962C8B-B14F-4D97-AF65-F5344CB8AC3E}">
        <p14:creationId xmlns:p14="http://schemas.microsoft.com/office/powerpoint/2010/main" val="590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23528" y="162880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 smtClean="0">
                <a:solidFill>
                  <a:srgbClr val="0070C0"/>
                </a:solidFill>
              </a:rPr>
              <a:t>SELECCIÓN </a:t>
            </a:r>
            <a:r>
              <a:rPr lang="es-ES" sz="2000" b="1" dirty="0" smtClean="0">
                <a:solidFill>
                  <a:srgbClr val="0070C0"/>
                </a:solidFill>
              </a:rPr>
              <a:t>DE VARIABLES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C5F2BA-9DC6-4BCA-876A-165A277EB6F8}"/>
              </a:ext>
            </a:extLst>
          </p:cNvPr>
          <p:cNvSpPr txBox="1"/>
          <p:nvPr/>
        </p:nvSpPr>
        <p:spPr>
          <a:xfrm>
            <a:off x="179512" y="1988840"/>
            <a:ext cx="90010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 smtClean="0">
                <a:latin typeface="+mj-lt"/>
              </a:rPr>
              <a:t>¿</a:t>
            </a: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QUÉ VARIABLES INCLUIR EN UN MODELO</a:t>
            </a:r>
            <a:r>
              <a:rPr lang="es-ES" sz="1400" dirty="0" smtClean="0">
                <a:latin typeface="+mj-lt"/>
              </a:rPr>
              <a:t>?</a:t>
            </a: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s-ES" sz="1400" b="1" dirty="0" smtClean="0">
              <a:solidFill>
                <a:srgbClr val="FF0000"/>
              </a:solidFill>
              <a:latin typeface="+mj-lt"/>
            </a:endParaRPr>
          </a:p>
          <a:p>
            <a:pPr algn="l"/>
            <a:r>
              <a:rPr lang="es-ES" sz="1400" dirty="0" smtClean="0">
                <a:latin typeface="+mj-lt"/>
              </a:rPr>
              <a:t>ENFOQUE “</a:t>
            </a: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KITCHEN-SINK</a:t>
            </a:r>
            <a:r>
              <a:rPr lang="es-ES" sz="1400" dirty="0" smtClean="0">
                <a:latin typeface="+mj-lt"/>
              </a:rPr>
              <a:t>”, incluir todas las disponibles y ver qué pasa…</a:t>
            </a:r>
          </a:p>
          <a:p>
            <a:pPr algn="l"/>
            <a:r>
              <a:rPr lang="es-ES" sz="1400" dirty="0" smtClean="0">
                <a:latin typeface="+mj-lt"/>
              </a:rPr>
              <a:t>Precaución!! Hay que tener en cuenta:</a:t>
            </a:r>
          </a:p>
          <a:p>
            <a:pPr marL="285750" indent="-285750" algn="l">
              <a:buFontTx/>
              <a:buChar char="-"/>
            </a:pP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Coste</a:t>
            </a:r>
            <a:r>
              <a:rPr lang="es-ES" sz="1400" dirty="0" smtClean="0">
                <a:latin typeface="+mj-lt"/>
              </a:rPr>
              <a:t> o posibilidad de </a:t>
            </a: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tener datos </a:t>
            </a:r>
            <a:r>
              <a:rPr lang="es-ES" sz="1400" dirty="0" smtClean="0">
                <a:latin typeface="+mj-lt"/>
              </a:rPr>
              <a:t>y medidos con precisión para predicciones futuras</a:t>
            </a:r>
          </a:p>
          <a:p>
            <a:pPr marL="285750" indent="-285750" algn="l">
              <a:buFontTx/>
              <a:buChar char="-"/>
            </a:pPr>
            <a:r>
              <a:rPr lang="es-ES" sz="1400" dirty="0" smtClean="0">
                <a:latin typeface="+mj-lt"/>
              </a:rPr>
              <a:t>Peligro de valores </a:t>
            </a: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perdidos</a:t>
            </a:r>
          </a:p>
          <a:p>
            <a:pPr marL="285750" indent="-285750" algn="l">
              <a:buFontTx/>
              <a:buChar char="-"/>
            </a:pPr>
            <a:r>
              <a:rPr lang="es-ES" sz="1400" dirty="0" smtClean="0">
                <a:latin typeface="+mj-lt"/>
              </a:rPr>
              <a:t>Riesgo de </a:t>
            </a:r>
            <a:r>
              <a:rPr lang="es-ES" sz="1400" b="1" dirty="0" err="1" smtClean="0">
                <a:solidFill>
                  <a:srgbClr val="FF0000"/>
                </a:solidFill>
                <a:latin typeface="+mj-lt"/>
              </a:rPr>
              <a:t>multicolinealidad</a:t>
            </a:r>
            <a:r>
              <a:rPr lang="es-ES" sz="1400" dirty="0" smtClean="0">
                <a:latin typeface="+mj-lt"/>
              </a:rPr>
              <a:t> (modelo inestable, difícil de interpretar)</a:t>
            </a:r>
          </a:p>
          <a:p>
            <a:pPr marL="285750" indent="-285750" algn="l">
              <a:buFontTx/>
              <a:buChar char="-"/>
            </a:pPr>
            <a:r>
              <a:rPr lang="es-ES" sz="1400" dirty="0" smtClean="0">
                <a:latin typeface="+mj-lt"/>
              </a:rPr>
              <a:t>Un modelo </a:t>
            </a: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PARSIMONIOSO</a:t>
            </a:r>
            <a:r>
              <a:rPr lang="es-ES" sz="1400" dirty="0" smtClean="0">
                <a:latin typeface="+mj-lt"/>
              </a:rPr>
              <a:t> es preferible en términos de </a:t>
            </a:r>
            <a:r>
              <a:rPr lang="es-ES" sz="1400" dirty="0" err="1" smtClean="0">
                <a:latin typeface="+mj-lt"/>
              </a:rPr>
              <a:t>interpretabilidad</a:t>
            </a:r>
            <a:endParaRPr lang="es-ES" sz="1400" dirty="0" smtClean="0">
              <a:latin typeface="+mj-lt"/>
            </a:endParaRPr>
          </a:p>
          <a:p>
            <a:pPr marL="285750" indent="-285750" algn="l">
              <a:buFontTx/>
              <a:buChar char="-"/>
            </a:pPr>
            <a:r>
              <a:rPr lang="es-ES" sz="1400" b="1" dirty="0" err="1" smtClean="0">
                <a:solidFill>
                  <a:srgbClr val="FF0000"/>
                </a:solidFill>
                <a:latin typeface="+mj-lt"/>
              </a:rPr>
              <a:t>Trade</a:t>
            </a: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-off SESGO – VARIANZA </a:t>
            </a:r>
            <a:r>
              <a:rPr lang="es-ES" sz="1400" dirty="0" smtClean="0">
                <a:latin typeface="+mj-lt"/>
              </a:rPr>
              <a:t>(variable omitida: SESGO; variable irrelevante: VARIANZA en la predicción</a:t>
            </a:r>
            <a:endParaRPr lang="es-ES" sz="1400" b="1" dirty="0" smtClean="0">
              <a:solidFill>
                <a:srgbClr val="FF0000"/>
              </a:solidFill>
              <a:latin typeface="+mj-lt"/>
            </a:endParaRPr>
          </a:p>
          <a:p>
            <a:pPr marL="285750" indent="-285750" algn="l">
              <a:buFontTx/>
              <a:buChar char="-"/>
            </a:pPr>
            <a:r>
              <a:rPr lang="es-ES" sz="1400" dirty="0" smtClean="0">
                <a:latin typeface="+mj-lt"/>
              </a:rPr>
              <a:t>Demasiadas variables, riesgo de </a:t>
            </a:r>
            <a:r>
              <a:rPr lang="es-ES" sz="1400" b="1" dirty="0" smtClean="0">
                <a:solidFill>
                  <a:srgbClr val="FF0000"/>
                </a:solidFill>
                <a:latin typeface="+mj-lt"/>
              </a:rPr>
              <a:t>SOBREAJUSTE</a:t>
            </a:r>
          </a:p>
        </p:txBody>
      </p:sp>
      <p:pic>
        <p:nvPicPr>
          <p:cNvPr id="1026" name="Picture 2" descr="Resultado de imagen de overfitting linear reg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5652060" cy="17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23528" y="162880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 smtClean="0">
                <a:solidFill>
                  <a:srgbClr val="0070C0"/>
                </a:solidFill>
              </a:rPr>
              <a:t>SELECCIÓN </a:t>
            </a:r>
            <a:r>
              <a:rPr lang="es-ES" sz="2000" b="1" dirty="0" smtClean="0">
                <a:solidFill>
                  <a:srgbClr val="0070C0"/>
                </a:solidFill>
              </a:rPr>
              <a:t>DE MODELOS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C5F2BA-9DC6-4BCA-876A-165A277EB6F8}"/>
              </a:ext>
            </a:extLst>
          </p:cNvPr>
          <p:cNvSpPr txBox="1"/>
          <p:nvPr/>
        </p:nvSpPr>
        <p:spPr>
          <a:xfrm>
            <a:off x="179512" y="1988840"/>
            <a:ext cx="8879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smtClean="0">
                <a:latin typeface="+mj-lt"/>
              </a:rPr>
              <a:t>Para comparar modelos y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prevenir SOBREAJUSTE </a:t>
            </a:r>
            <a:r>
              <a:rPr lang="es-ES" dirty="0" smtClean="0">
                <a:latin typeface="+mj-lt"/>
              </a:rPr>
              <a:t>hay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medidas IN-SAMPLE </a:t>
            </a:r>
            <a:r>
              <a:rPr lang="es-ES" dirty="0" smtClean="0">
                <a:latin typeface="+mj-lt"/>
              </a:rPr>
              <a:t>(basadas en el TRAINING SET) que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PENALIZAN</a:t>
            </a:r>
            <a:r>
              <a:rPr lang="es-ES" dirty="0" smtClean="0">
                <a:latin typeface="+mj-lt"/>
              </a:rPr>
              <a:t> modelos demasiado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COMPLICADOS</a:t>
            </a:r>
            <a:r>
              <a:rPr lang="es-ES" dirty="0" smtClean="0">
                <a:latin typeface="+mj-lt"/>
              </a:rPr>
              <a:t> (muchos parámetros) si no aportan lo suficiente</a:t>
            </a:r>
            <a:endParaRPr lang="es-ES" dirty="0" smtClean="0"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+mj-lt"/>
              </a:rPr>
              <a:t>R2 corregido</a:t>
            </a:r>
            <a:r>
              <a:rPr lang="es-ES" dirty="0" smtClean="0">
                <a:latin typeface="+mj-lt"/>
              </a:rPr>
              <a:t>. Cuanto mayor, mejor</a:t>
            </a:r>
            <a:endParaRPr lang="es-ES" dirty="0"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+mj-lt"/>
              </a:rPr>
              <a:t>AIC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Criterio </a:t>
            </a:r>
            <a:r>
              <a:rPr lang="es-ES" dirty="0" smtClean="0">
                <a:latin typeface="+mj-lt"/>
              </a:rPr>
              <a:t>de información de AKAIKE. </a:t>
            </a:r>
            <a:endParaRPr lang="es-ES" dirty="0" smtClean="0"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+mj-lt"/>
              </a:rPr>
              <a:t>BIC</a:t>
            </a:r>
            <a:r>
              <a:rPr lang="es-ES" dirty="0" smtClean="0">
                <a:latin typeface="+mj-lt"/>
              </a:rPr>
              <a:t> </a:t>
            </a:r>
            <a:r>
              <a:rPr lang="es-ES" dirty="0">
                <a:latin typeface="+mj-lt"/>
              </a:rPr>
              <a:t>Criterio de información </a:t>
            </a:r>
            <a:r>
              <a:rPr lang="es-ES" dirty="0" smtClean="0">
                <a:latin typeface="+mj-lt"/>
              </a:rPr>
              <a:t>Bayesiano de SCHWARTZ.</a:t>
            </a:r>
            <a:endParaRPr lang="es-ES" dirty="0">
              <a:latin typeface="+mj-lt"/>
            </a:endParaRPr>
          </a:p>
          <a:p>
            <a:pPr algn="l"/>
            <a:endParaRPr lang="es-ES" dirty="0">
              <a:latin typeface="+mj-lt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28184" y="3125350"/>
            <a:ext cx="2520280" cy="78319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s-ES" dirty="0" smtClean="0"/>
              <a:t>Mejores </a:t>
            </a:r>
            <a:r>
              <a:rPr lang="es-ES" dirty="0"/>
              <a:t>cuanto </a:t>
            </a:r>
            <a:r>
              <a:rPr lang="es-ES" dirty="0" smtClean="0"/>
              <a:t>MENORES </a:t>
            </a:r>
          </a:p>
          <a:p>
            <a:pPr algn="l"/>
            <a:r>
              <a:rPr lang="es-ES" dirty="0" smtClean="0"/>
              <a:t>(</a:t>
            </a:r>
            <a:r>
              <a:rPr lang="es-ES" dirty="0"/>
              <a:t>si </a:t>
            </a:r>
            <a:r>
              <a:rPr lang="es-ES" dirty="0" smtClean="0"/>
              <a:t>negativos, </a:t>
            </a:r>
            <a:r>
              <a:rPr lang="es-ES" dirty="0"/>
              <a:t>cuanto más </a:t>
            </a:r>
            <a:r>
              <a:rPr lang="es-ES" dirty="0" smtClean="0"/>
              <a:t>negativos)</a:t>
            </a:r>
            <a:endParaRPr lang="es-ES" dirty="0" smtClean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9512" y="4540842"/>
            <a:ext cx="367240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b="1" dirty="0" smtClean="0">
                <a:solidFill>
                  <a:srgbClr val="FF0000"/>
                </a:solidFill>
                <a:latin typeface="+mn-lt"/>
              </a:rPr>
              <a:t>COMPARACIÓN DE ERRORES </a:t>
            </a:r>
          </a:p>
          <a:p>
            <a:pPr algn="l"/>
            <a:r>
              <a:rPr lang="es-ES" sz="1500" b="1" dirty="0" smtClean="0">
                <a:solidFill>
                  <a:srgbClr val="FF0000"/>
                </a:solidFill>
                <a:latin typeface="+mn-lt"/>
              </a:rPr>
              <a:t>ENTRE TRAINING Y VALIDATION SET</a:t>
            </a:r>
          </a:p>
          <a:p>
            <a:pPr algn="l"/>
            <a:endParaRPr lang="es-ES" sz="1500" b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s-ES" sz="1500" dirty="0" smtClean="0">
                <a:latin typeface="+mn-lt"/>
              </a:rPr>
              <a:t>Esto es válido en general para todos los algoritmos de aprendizaje supervisado</a:t>
            </a:r>
            <a:endParaRPr lang="es-ES" sz="1500" dirty="0" smtClean="0">
              <a:latin typeface="+mn-lt"/>
            </a:endParaRPr>
          </a:p>
        </p:txBody>
      </p:sp>
      <p:pic>
        <p:nvPicPr>
          <p:cNvPr id="16" name="Picture 2" descr="Resultado de imagen de error validation set complex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59" y="3925140"/>
            <a:ext cx="4257798" cy="28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echa izquierda 16"/>
          <p:cNvSpPr/>
          <p:nvPr/>
        </p:nvSpPr>
        <p:spPr>
          <a:xfrm>
            <a:off x="5652120" y="3356992"/>
            <a:ext cx="648072" cy="288032"/>
          </a:xfrm>
          <a:prstGeom prst="leftArrow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l"/>
            <a:endParaRPr lang="es-ES" dirty="0" smtClean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23528" y="162880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 smtClean="0">
                <a:solidFill>
                  <a:srgbClr val="0070C0"/>
                </a:solidFill>
              </a:rPr>
              <a:t>SELECCIÓN AUTOMÁTICA DE VARIABLES EN LOS MODELOS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C5F2BA-9DC6-4BCA-876A-165A277EB6F8}"/>
              </a:ext>
            </a:extLst>
          </p:cNvPr>
          <p:cNvSpPr txBox="1"/>
          <p:nvPr/>
        </p:nvSpPr>
        <p:spPr>
          <a:xfrm>
            <a:off x="179512" y="2060848"/>
            <a:ext cx="9001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dirty="0" smtClean="0">
                <a:latin typeface="+mn-lt"/>
              </a:rPr>
              <a:t>¿Cómo decidir </a:t>
            </a:r>
            <a:r>
              <a:rPr lang="es-ES" sz="1500" b="1" dirty="0" smtClean="0">
                <a:solidFill>
                  <a:srgbClr val="FF0000"/>
                </a:solidFill>
                <a:latin typeface="+mn-lt"/>
              </a:rPr>
              <a:t>qué variables </a:t>
            </a:r>
            <a:r>
              <a:rPr lang="es-ES" sz="1500" dirty="0" smtClean="0">
                <a:latin typeface="+mn-lt"/>
              </a:rPr>
              <a:t>entre las disponibles proporcionan el mejor modelo?</a:t>
            </a:r>
          </a:p>
          <a:p>
            <a:pPr algn="l"/>
            <a:endParaRPr lang="es-ES" sz="1500" dirty="0" smtClean="0">
              <a:latin typeface="+mn-lt"/>
            </a:endParaRPr>
          </a:p>
          <a:p>
            <a:pPr algn="l"/>
            <a:r>
              <a:rPr lang="es-ES" sz="1500" dirty="0" smtClean="0">
                <a:latin typeface="+mn-lt"/>
              </a:rPr>
              <a:t>Uno de los procedimientos más sencillos (hay más): </a:t>
            </a:r>
            <a:r>
              <a:rPr lang="es-ES" sz="1500" b="1" dirty="0" smtClean="0">
                <a:solidFill>
                  <a:srgbClr val="FF0000"/>
                </a:solidFill>
                <a:latin typeface="+mn-lt"/>
              </a:rPr>
              <a:t>regresión STEPWISE ( selección </a:t>
            </a:r>
            <a:r>
              <a:rPr lang="es-ES" sz="1500" b="1" dirty="0">
                <a:solidFill>
                  <a:srgbClr val="FF0000"/>
                </a:solidFill>
                <a:latin typeface="+mn-lt"/>
              </a:rPr>
              <a:t>por pasos</a:t>
            </a:r>
            <a:r>
              <a:rPr lang="es-ES" sz="1500" dirty="0">
                <a:latin typeface="+mn-lt"/>
              </a:rPr>
              <a:t>) </a:t>
            </a:r>
            <a:endParaRPr lang="es-ES" sz="1500" dirty="0" smtClean="0">
              <a:latin typeface="+mn-lt"/>
            </a:endParaRPr>
          </a:p>
          <a:p>
            <a:pPr algn="l"/>
            <a:r>
              <a:rPr lang="es-ES" sz="1500" dirty="0" smtClean="0">
                <a:latin typeface="+mn-lt"/>
              </a:rPr>
              <a:t>Consiste </a:t>
            </a:r>
            <a:r>
              <a:rPr lang="es-ES" sz="1500" dirty="0">
                <a:latin typeface="+mn-lt"/>
              </a:rPr>
              <a:t>en </a:t>
            </a:r>
            <a:r>
              <a:rPr lang="es-ES" sz="1500" b="1" dirty="0">
                <a:solidFill>
                  <a:srgbClr val="FF0000"/>
                </a:solidFill>
                <a:latin typeface="+mn-lt"/>
              </a:rPr>
              <a:t>agregar y eliminar de manera iterativa </a:t>
            </a:r>
            <a:r>
              <a:rPr lang="es-ES" sz="1500" b="1" dirty="0" smtClean="0">
                <a:solidFill>
                  <a:srgbClr val="FF0000"/>
                </a:solidFill>
                <a:latin typeface="+mn-lt"/>
              </a:rPr>
              <a:t>las variables </a:t>
            </a:r>
            <a:r>
              <a:rPr lang="es-ES" sz="1500" dirty="0" smtClean="0">
                <a:latin typeface="+mn-lt"/>
              </a:rPr>
              <a:t>en </a:t>
            </a:r>
            <a:r>
              <a:rPr lang="es-ES" sz="1500" dirty="0">
                <a:latin typeface="+mn-lt"/>
              </a:rPr>
              <a:t>el </a:t>
            </a:r>
            <a:r>
              <a:rPr lang="es-ES" sz="1500" dirty="0" smtClean="0">
                <a:latin typeface="+mn-lt"/>
              </a:rPr>
              <a:t>modelo, </a:t>
            </a:r>
            <a:r>
              <a:rPr lang="es-ES" sz="1500" dirty="0">
                <a:latin typeface="+mn-lt"/>
              </a:rPr>
              <a:t>para encontrar el subconjunto de variables </a:t>
            </a:r>
            <a:r>
              <a:rPr lang="es-ES" sz="1500" dirty="0" smtClean="0">
                <a:latin typeface="+mn-lt"/>
              </a:rPr>
              <a:t>que mejor ajusta en </a:t>
            </a:r>
            <a:r>
              <a:rPr lang="es-ES" sz="1500" dirty="0">
                <a:latin typeface="+mn-lt"/>
              </a:rPr>
              <a:t>el conjunto de </a:t>
            </a:r>
            <a:r>
              <a:rPr lang="es-ES" sz="1500" dirty="0" smtClean="0">
                <a:latin typeface="+mn-lt"/>
              </a:rPr>
              <a:t>datos, reduciendo </a:t>
            </a:r>
            <a:r>
              <a:rPr lang="es-ES" sz="1500" dirty="0">
                <a:latin typeface="+mn-lt"/>
              </a:rPr>
              <a:t>el error de predicción.</a:t>
            </a:r>
          </a:p>
          <a:p>
            <a:pPr algn="l"/>
            <a:endParaRPr lang="es-ES" sz="1500" dirty="0">
              <a:latin typeface="+mn-lt"/>
            </a:endParaRPr>
          </a:p>
          <a:p>
            <a:pPr algn="l"/>
            <a:r>
              <a:rPr lang="es-ES" sz="1500" dirty="0">
                <a:latin typeface="+mn-lt"/>
              </a:rPr>
              <a:t>Hay tres </a:t>
            </a:r>
            <a:r>
              <a:rPr lang="es-ES" sz="1500" dirty="0" smtClean="0">
                <a:latin typeface="+mn-lt"/>
              </a:rPr>
              <a:t>estrategias: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rgbClr val="FF0000"/>
                </a:solidFill>
                <a:latin typeface="+mn-lt"/>
              </a:rPr>
              <a:t>FORWARD</a:t>
            </a:r>
            <a:r>
              <a:rPr lang="es-ES" sz="1500" dirty="0" smtClean="0">
                <a:latin typeface="+mn-lt"/>
              </a:rPr>
              <a:t>. Se </a:t>
            </a:r>
            <a:r>
              <a:rPr lang="es-ES" sz="1500" b="1" dirty="0">
                <a:solidFill>
                  <a:srgbClr val="0070C0"/>
                </a:solidFill>
                <a:latin typeface="+mn-lt"/>
              </a:rPr>
              <a:t>comienza sin </a:t>
            </a:r>
            <a:r>
              <a:rPr lang="es-ES" sz="1500" b="1" dirty="0" smtClean="0">
                <a:solidFill>
                  <a:srgbClr val="0070C0"/>
                </a:solidFill>
                <a:latin typeface="+mn-lt"/>
              </a:rPr>
              <a:t>variables </a:t>
            </a:r>
            <a:r>
              <a:rPr lang="es-ES" sz="1500" dirty="0">
                <a:latin typeface="+mn-lt"/>
              </a:rPr>
              <a:t>en el modelo, agrega de manera iterativa los predictores más contributivos, y se detiene cuando la mejora ya no es estadísticamente significativa.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rgbClr val="FF0000"/>
                </a:solidFill>
                <a:latin typeface="+mn-lt"/>
              </a:rPr>
              <a:t>BACKWARD</a:t>
            </a:r>
            <a:r>
              <a:rPr lang="es-ES" sz="1500" dirty="0" smtClean="0">
                <a:latin typeface="+mn-lt"/>
              </a:rPr>
              <a:t>, </a:t>
            </a:r>
            <a:r>
              <a:rPr lang="es-ES" sz="1500" b="1" dirty="0" smtClean="0">
                <a:solidFill>
                  <a:srgbClr val="0070C0"/>
                </a:solidFill>
                <a:latin typeface="+mn-lt"/>
              </a:rPr>
              <a:t>Comienza </a:t>
            </a:r>
            <a:r>
              <a:rPr lang="es-ES" sz="1500" b="1" dirty="0">
                <a:solidFill>
                  <a:srgbClr val="0070C0"/>
                </a:solidFill>
                <a:latin typeface="+mn-lt"/>
              </a:rPr>
              <a:t>con </a:t>
            </a:r>
            <a:r>
              <a:rPr lang="es-ES" sz="1500" b="1" dirty="0" smtClean="0">
                <a:solidFill>
                  <a:srgbClr val="0070C0"/>
                </a:solidFill>
                <a:latin typeface="+mn-lt"/>
              </a:rPr>
              <a:t>todas las variables </a:t>
            </a:r>
            <a:r>
              <a:rPr lang="es-ES" sz="1500" dirty="0">
                <a:latin typeface="+mn-lt"/>
              </a:rPr>
              <a:t>en el modelo (modelo completo), elimina de manera iterativa los predictores menos contributivos, y se detiene cuando tiene un modelo donde </a:t>
            </a:r>
            <a:r>
              <a:rPr lang="es-ES" sz="1500" dirty="0" smtClean="0">
                <a:latin typeface="+mn-lt"/>
              </a:rPr>
              <a:t>todas las variables son </a:t>
            </a:r>
            <a:r>
              <a:rPr lang="es-ES" sz="1500" dirty="0">
                <a:latin typeface="+mn-lt"/>
              </a:rPr>
              <a:t>estadísticamente significativos.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rgbClr val="FF0000"/>
                </a:solidFill>
                <a:latin typeface="+mn-lt"/>
              </a:rPr>
              <a:t>STEPWISE</a:t>
            </a:r>
            <a:r>
              <a:rPr lang="es-ES" sz="1500" dirty="0" smtClean="0">
                <a:latin typeface="+mn-lt"/>
              </a:rPr>
              <a:t>, </a:t>
            </a:r>
            <a:r>
              <a:rPr lang="es-ES" sz="1500" b="1" dirty="0" smtClean="0">
                <a:solidFill>
                  <a:srgbClr val="0070C0"/>
                </a:solidFill>
                <a:latin typeface="+mn-lt"/>
              </a:rPr>
              <a:t>combinación </a:t>
            </a:r>
            <a:r>
              <a:rPr lang="es-ES" sz="1500" b="1" dirty="0">
                <a:solidFill>
                  <a:srgbClr val="0070C0"/>
                </a:solidFill>
                <a:latin typeface="+mn-lt"/>
              </a:rPr>
              <a:t>de </a:t>
            </a:r>
            <a:r>
              <a:rPr lang="es-ES" sz="1500" b="1" dirty="0" smtClean="0">
                <a:solidFill>
                  <a:srgbClr val="0070C0"/>
                </a:solidFill>
                <a:latin typeface="+mn-lt"/>
              </a:rPr>
              <a:t>selección FORWARD y BACKWARD</a:t>
            </a:r>
            <a:r>
              <a:rPr lang="es-ES" sz="1500" dirty="0" smtClean="0">
                <a:latin typeface="+mn-lt"/>
              </a:rPr>
              <a:t>. Se  </a:t>
            </a:r>
            <a:r>
              <a:rPr lang="es-ES" sz="1500" dirty="0">
                <a:latin typeface="+mn-lt"/>
              </a:rPr>
              <a:t>comienza sin predictores, luego </a:t>
            </a:r>
            <a:r>
              <a:rPr lang="es-ES" sz="1500" dirty="0" smtClean="0">
                <a:latin typeface="+mn-lt"/>
              </a:rPr>
              <a:t>agregan </a:t>
            </a:r>
            <a:r>
              <a:rPr lang="es-ES" sz="1500" dirty="0">
                <a:latin typeface="+mn-lt"/>
              </a:rPr>
              <a:t>secuencialmente los predictores más contributivos (como </a:t>
            </a:r>
            <a:r>
              <a:rPr lang="es-ES" sz="1500" dirty="0" smtClean="0">
                <a:latin typeface="+mn-lt"/>
              </a:rPr>
              <a:t>en la FORWARD). </a:t>
            </a:r>
            <a:r>
              <a:rPr lang="es-ES" sz="1500" dirty="0">
                <a:latin typeface="+mn-lt"/>
              </a:rPr>
              <a:t>Después de agregar cada nueva variable, </a:t>
            </a:r>
            <a:r>
              <a:rPr lang="es-ES" sz="1500" dirty="0" smtClean="0">
                <a:latin typeface="+mn-lt"/>
              </a:rPr>
              <a:t>se elimina </a:t>
            </a:r>
            <a:r>
              <a:rPr lang="es-ES" sz="1500" dirty="0">
                <a:latin typeface="+mn-lt"/>
              </a:rPr>
              <a:t>cualquier variable que ya no proporcione una mejora en el ajuste del modelo (como </a:t>
            </a:r>
            <a:r>
              <a:rPr lang="es-ES" sz="1500" dirty="0" smtClean="0">
                <a:latin typeface="+mn-lt"/>
              </a:rPr>
              <a:t>en la BACKWARD). </a:t>
            </a:r>
            <a:endParaRPr lang="es-ES" sz="1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3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95535" y="1340768"/>
            <a:ext cx="8535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>
                <a:solidFill>
                  <a:srgbClr val="002060"/>
                </a:solidFill>
                <a:latin typeface="Cambria Math" panose="02040503050406030204" pitchFamily="18" charset="0"/>
              </a:rPr>
              <a:t>CASO TOYOTA COROLLA: Predecir precio de un coche Toyota Corolla en función de sus atributos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1520" y="1700808"/>
            <a:ext cx="7082348" cy="35394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es-ES" sz="1400" dirty="0">
                <a:solidFill>
                  <a:srgbClr val="FFC000"/>
                </a:solidFill>
                <a:latin typeface="Cambria Math" panose="02040503050406030204" pitchFamily="18" charset="0"/>
              </a:rPr>
              <a:t># abrimos datos en nuestro working directory (antes setwd donde corresponda</a:t>
            </a:r>
            <a:r>
              <a:rPr lang="es-ES" sz="1400" dirty="0">
                <a:solidFill>
                  <a:srgbClr val="555555"/>
                </a:solidFill>
                <a:latin typeface="Cambria Math" panose="02040503050406030204" pitchFamily="18" charset="0"/>
              </a:rPr>
              <a:t>)</a:t>
            </a:r>
          </a:p>
          <a:p>
            <a:pPr algn="l"/>
            <a:r>
              <a:rPr lang="es-ES" sz="1400" dirty="0">
                <a:solidFill>
                  <a:srgbClr val="555555"/>
                </a:solidFill>
                <a:latin typeface="Cambria Math" panose="02040503050406030204" pitchFamily="18" charset="0"/>
              </a:rPr>
              <a:t>ToyotaCorolla &lt;- read_csv("ToyotaCorolla.csv")</a:t>
            </a:r>
          </a:p>
          <a:p>
            <a:pPr algn="l"/>
            <a:r>
              <a:rPr lang="es-ES" sz="1400" dirty="0">
                <a:solidFill>
                  <a:srgbClr val="FFC000"/>
                </a:solidFill>
                <a:latin typeface="Cambria Math" panose="02040503050406030204" pitchFamily="18" charset="0"/>
              </a:rPr>
              <a:t># para simplificar nos quedamos solo con algunas variables</a:t>
            </a:r>
          </a:p>
          <a:p>
            <a:pPr algn="l"/>
            <a:r>
              <a:rPr lang="es-ES" sz="1400" dirty="0">
                <a:solidFill>
                  <a:srgbClr val="555555"/>
                </a:solidFill>
                <a:latin typeface="Cambria Math" panose="02040503050406030204" pitchFamily="18" charset="0"/>
              </a:rPr>
              <a:t>ToyotaCorolla&lt;-ToyotaCorolla[ ,c(3, 4, 7, 8, 9, 10, 12, 13, 14, 17, 18)]</a:t>
            </a:r>
          </a:p>
          <a:p>
            <a:pPr algn="l"/>
            <a:r>
              <a:rPr lang="es-ES" sz="1400" dirty="0">
                <a:solidFill>
                  <a:srgbClr val="FFC000"/>
                </a:solidFill>
                <a:latin typeface="Cambria Math" panose="02040503050406030204" pitchFamily="18" charset="0"/>
              </a:rPr>
              <a:t># particion en training y test (80%/20%)</a:t>
            </a:r>
          </a:p>
          <a:p>
            <a:pPr algn="l"/>
            <a:r>
              <a:rPr lang="es-ES" sz="1400" dirty="0">
                <a:solidFill>
                  <a:srgbClr val="555555"/>
                </a:solidFill>
                <a:latin typeface="Cambria Math" panose="02040503050406030204" pitchFamily="18" charset="0"/>
              </a:rPr>
              <a:t>set.seed(1) </a:t>
            </a:r>
            <a:r>
              <a:rPr lang="es-ES" sz="1400" dirty="0">
                <a:solidFill>
                  <a:srgbClr val="FFC000"/>
                </a:solidFill>
                <a:latin typeface="Cambria Math" panose="02040503050406030204" pitchFamily="18" charset="0"/>
              </a:rPr>
              <a:t>#para que siempre se haga la misma partición y el ejercicio sea reproducible</a:t>
            </a:r>
          </a:p>
          <a:p>
            <a:pPr algn="l"/>
            <a:r>
              <a:rPr lang="es-ES" sz="1400" dirty="0">
                <a:solidFill>
                  <a:srgbClr val="555555"/>
                </a:solidFill>
                <a:latin typeface="Cambria Math" panose="02040503050406030204" pitchFamily="18" charset="0"/>
              </a:rPr>
              <a:t>n&lt;-nrow(ToyotaCorolla) </a:t>
            </a:r>
            <a:r>
              <a:rPr lang="es-ES" sz="1400" dirty="0">
                <a:solidFill>
                  <a:srgbClr val="FFC000"/>
                </a:solidFill>
                <a:latin typeface="Cambria Math" panose="02040503050406030204" pitchFamily="18" charset="0"/>
              </a:rPr>
              <a:t>#numero de observaciones del dataset</a:t>
            </a:r>
          </a:p>
          <a:p>
            <a:pPr algn="l"/>
            <a:r>
              <a:rPr lang="es-ES" sz="1400" dirty="0">
                <a:solidFill>
                  <a:srgbClr val="555555"/>
                </a:solidFill>
                <a:latin typeface="Cambria Math" panose="02040503050406030204" pitchFamily="18" charset="0"/>
              </a:rPr>
              <a:t>TrainIndex&lt;-sample(1:n, n*0.8</a:t>
            </a:r>
            <a:r>
              <a:rPr lang="es-ES" sz="1400" dirty="0">
                <a:solidFill>
                  <a:srgbClr val="FFC000"/>
                </a:solidFill>
                <a:latin typeface="Cambria Math" panose="02040503050406030204" pitchFamily="18" charset="0"/>
              </a:rPr>
              <a:t>)  #seleccionamos los números de fila de las</a:t>
            </a:r>
          </a:p>
          <a:p>
            <a:pPr algn="l"/>
            <a:r>
              <a:rPr lang="es-ES" sz="1400" dirty="0">
                <a:solidFill>
                  <a:srgbClr val="FFC000"/>
                </a:solidFill>
                <a:latin typeface="Cambria Math" panose="02040503050406030204" pitchFamily="18" charset="0"/>
              </a:rPr>
              <a:t> # observaciones que iran al training set</a:t>
            </a:r>
          </a:p>
          <a:p>
            <a:pPr algn="l"/>
            <a:r>
              <a:rPr lang="es-ES" sz="1400" dirty="0">
                <a:solidFill>
                  <a:srgbClr val="555555"/>
                </a:solidFill>
                <a:latin typeface="Cambria Math" panose="02040503050406030204" pitchFamily="18" charset="0"/>
              </a:rPr>
              <a:t>TrainingSet&lt;-ToyotaCorolla[TrainIndex,]</a:t>
            </a:r>
          </a:p>
          <a:p>
            <a:pPr algn="l"/>
            <a:r>
              <a:rPr lang="es-ES" sz="1400" dirty="0">
                <a:solidFill>
                  <a:srgbClr val="555555"/>
                </a:solidFill>
                <a:latin typeface="Cambria Math" panose="02040503050406030204" pitchFamily="18" charset="0"/>
              </a:rPr>
              <a:t>TestSet&lt;-ToyotaCorolla[-TrainIndex,]</a:t>
            </a:r>
          </a:p>
        </p:txBody>
      </p:sp>
      <p:pic>
        <p:nvPicPr>
          <p:cNvPr id="17" name="Picture 2" descr="Resultado de imagen de toyota coro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73" y="2060848"/>
            <a:ext cx="1676082" cy="12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1187624" y="5949280"/>
            <a:ext cx="2160240" cy="5760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es-ES" dirty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943713" y="4645091"/>
            <a:ext cx="3244701" cy="707885"/>
            <a:chOff x="1331640" y="6099391"/>
            <a:chExt cx="2895046" cy="275842"/>
          </a:xfrm>
        </p:grpSpPr>
        <p:sp>
          <p:nvSpPr>
            <p:cNvPr id="20" name="Rectángulo 19"/>
            <p:cNvSpPr/>
            <p:nvPr/>
          </p:nvSpPr>
          <p:spPr>
            <a:xfrm>
              <a:off x="1331640" y="6099391"/>
              <a:ext cx="1713466" cy="27584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CC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s-ES" dirty="0">
                  <a:solidFill>
                    <a:srgbClr val="555555"/>
                  </a:solidFill>
                  <a:latin typeface="Cambria Math" panose="02040503050406030204" pitchFamily="18" charset="0"/>
                </a:rPr>
                <a:t>N=1436</a:t>
              </a:r>
            </a:p>
            <a:p>
              <a:pPr algn="l"/>
              <a:endParaRPr lang="es-ES" dirty="0">
                <a:solidFill>
                  <a:srgbClr val="555555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3059832" y="6099391"/>
              <a:ext cx="1166854" cy="27584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CC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s-ES" dirty="0">
                  <a:solidFill>
                    <a:srgbClr val="555555"/>
                  </a:solidFill>
                  <a:latin typeface="Cambria Math" panose="02040503050406030204" pitchFamily="18" charset="0"/>
                </a:rPr>
                <a:t>H=288</a:t>
              </a:r>
            </a:p>
            <a:p>
              <a:pPr algn="l"/>
              <a:endParaRPr lang="es-ES" dirty="0">
                <a:solidFill>
                  <a:srgbClr val="555555"/>
                </a:solidFill>
                <a:latin typeface="Cambria Math" panose="02040503050406030204" pitchFamily="18" charset="0"/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D35E1CC4-6E24-4429-91DB-AC3904164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836" r="38975" b="6168"/>
          <a:stretch/>
        </p:blipFill>
        <p:spPr>
          <a:xfrm>
            <a:off x="622777" y="5384826"/>
            <a:ext cx="5717526" cy="12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95535" y="1340768"/>
            <a:ext cx="8535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>
                <a:solidFill>
                  <a:srgbClr val="002060"/>
                </a:solidFill>
                <a:latin typeface="Cambria Math" panose="02040503050406030204" pitchFamily="18" charset="0"/>
              </a:rPr>
              <a:t>CASO TOYOTA COROLLA: Predecir precio de un coche Toyota Corolla en función de sus atributos</a:t>
            </a:r>
          </a:p>
        </p:txBody>
      </p:sp>
      <p:pic>
        <p:nvPicPr>
          <p:cNvPr id="17" name="Picture 2" descr="Resultado de imagen de toyota coro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73" y="2060848"/>
            <a:ext cx="1676082" cy="12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1187624" y="5949280"/>
            <a:ext cx="2160240" cy="5760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es-ES" dirty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-1176" t="52333" r="71948" b="5668"/>
          <a:stretch/>
        </p:blipFill>
        <p:spPr>
          <a:xfrm>
            <a:off x="760918" y="1885626"/>
            <a:ext cx="5899314" cy="47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95535" y="1340768"/>
            <a:ext cx="8535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>
                <a:solidFill>
                  <a:srgbClr val="002060"/>
                </a:solidFill>
                <a:latin typeface="Cambria Math" panose="02040503050406030204" pitchFamily="18" charset="0"/>
              </a:rPr>
              <a:t>CASO TOYOTA COROLLA: Predecir precio de un coche Toyota Corolla en función de sus atributos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51520" y="1700808"/>
            <a:ext cx="6192688" cy="443198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# estimamos modelo de regresion sobre el TrainingSet con todas las variables seleccionadas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modelo&lt;-lm(TrainingSet$Price~. , data=TrainingSet)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summary(modelo)</a:t>
            </a:r>
          </a:p>
          <a:p>
            <a:pPr algn="l"/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# obtenemos predicciones en el TestSet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predicciones&lt;-predict(modelo, newdata = TestSet)</a:t>
            </a:r>
          </a:p>
          <a:p>
            <a:pPr algn="l"/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# calculamos los errores de predicción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errores&lt;-TestSet$Price-predicciones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boxplot(errores)</a:t>
            </a:r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 # interesante ver la gráfica de los errores de </a:t>
            </a:r>
            <a:r>
              <a:rPr lang="es-ES" sz="1200" dirty="0" smtClean="0">
                <a:solidFill>
                  <a:srgbClr val="FFC000"/>
                </a:solidFill>
                <a:latin typeface="Cambria Math" panose="02040503050406030204" pitchFamily="18" charset="0"/>
              </a:rPr>
              <a:t>predicción</a:t>
            </a:r>
          </a:p>
          <a:p>
            <a:pPr algn="l"/>
            <a:r>
              <a:rPr lang="es-ES" sz="1200" dirty="0" err="1" smtClean="0">
                <a:latin typeface="Cambria Math" panose="02040503050406030204" pitchFamily="18" charset="0"/>
              </a:rPr>
              <a:t>h</a:t>
            </a:r>
            <a:r>
              <a:rPr lang="es-ES" sz="1200" dirty="0" err="1" smtClean="0">
                <a:latin typeface="Cambria Math" panose="02040503050406030204" pitchFamily="18" charset="0"/>
              </a:rPr>
              <a:t>ist</a:t>
            </a:r>
            <a:r>
              <a:rPr lang="es-ES" sz="1200" dirty="0" smtClean="0">
                <a:latin typeface="Cambria Math" panose="02040503050406030204" pitchFamily="18" charset="0"/>
              </a:rPr>
              <a:t>(errores, </a:t>
            </a:r>
            <a:r>
              <a:rPr lang="es-ES" sz="1200" dirty="0" err="1" smtClean="0">
                <a:latin typeface="Cambria Math" panose="02040503050406030204" pitchFamily="18" charset="0"/>
              </a:rPr>
              <a:t>breaks</a:t>
            </a:r>
            <a:r>
              <a:rPr lang="es-ES" sz="1200" dirty="0" smtClean="0">
                <a:latin typeface="Cambria Math" panose="02040503050406030204" pitchFamily="18" charset="0"/>
              </a:rPr>
              <a:t>=20)</a:t>
            </a:r>
            <a:endParaRPr lang="es-ES" sz="1200" dirty="0">
              <a:latin typeface="Cambria Math" panose="02040503050406030204" pitchFamily="18" charset="0"/>
            </a:endParaRP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h&lt;-nrow(TestSet)</a:t>
            </a:r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  # numero de observaciones en el TestSet</a:t>
            </a:r>
          </a:p>
          <a:p>
            <a:pPr algn="l"/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# cálculo de las medidas de performance predictiva en el TestSet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ME&lt;-sum(errores)/h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RMSE&lt;-sqrt(sum(errores^2)/h)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MAE&lt;-sum(abs(errores))/h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MAPE&lt;-sum (abs(errores)/TestSet$Price)/h*100</a:t>
            </a:r>
          </a:p>
          <a:p>
            <a:pPr algn="l"/>
            <a:r>
              <a:rPr lang="es-ES" sz="1200" dirty="0">
                <a:latin typeface="Cambria Math" panose="02040503050406030204" pitchFamily="18" charset="0"/>
              </a:rPr>
              <a:t>"ME";ME;"RMSE";RMSE;"MAE";MAE;"MAPE";MAPE</a:t>
            </a:r>
          </a:p>
        </p:txBody>
      </p:sp>
      <p:pic>
        <p:nvPicPr>
          <p:cNvPr id="25" name="Picture 2" descr="Resultado de imagen de toyota coro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70062"/>
            <a:ext cx="2006183" cy="15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1D1150A-886A-4C16-9AEB-344344154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742"/>
          <a:stretch/>
        </p:blipFill>
        <p:spPr>
          <a:xfrm>
            <a:off x="6842862" y="2865502"/>
            <a:ext cx="2057057" cy="1701013"/>
          </a:xfrm>
          <a:prstGeom prst="rect">
            <a:avLst/>
          </a:prstGeom>
        </p:spPr>
      </p:pic>
      <p:sp>
        <p:nvSpPr>
          <p:cNvPr id="28" name="Rectangle 1">
            <a:extLst>
              <a:ext uri="{FF2B5EF4-FFF2-40B4-BE49-F238E27FC236}">
                <a16:creationId xmlns:a16="http://schemas.microsoft.com/office/drawing/2014/main" id="{255BE11F-5627-4793-9147-FC753DB82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366" y="5752695"/>
            <a:ext cx="2062231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"ME"     -74.31462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"RMSE"  1309.9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”MAE"    953.0782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"MAPE"     9.628216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540" y="4478293"/>
            <a:ext cx="1808129" cy="1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95535" y="1340768"/>
            <a:ext cx="8535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>
                <a:solidFill>
                  <a:srgbClr val="002060"/>
                </a:solidFill>
                <a:latin typeface="Cambria Math" panose="02040503050406030204" pitchFamily="18" charset="0"/>
              </a:rPr>
              <a:t>CASO TOYOTA COROLLA: Predecir precio de un coche Toyota Corolla en función de sus atributos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51520" y="1700808"/>
            <a:ext cx="8064896" cy="221599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# instalamos y cargamos paquete MASS</a:t>
            </a:r>
          </a:p>
          <a:p>
            <a:pPr algn="l"/>
            <a:r>
              <a:rPr lang="es-ES" sz="1200" dirty="0" err="1" smtClean="0">
                <a:latin typeface="Cambria Math" panose="02040503050406030204" pitchFamily="18" charset="0"/>
              </a:rPr>
              <a:t>install.packages</a:t>
            </a:r>
            <a:r>
              <a:rPr lang="es-ES" sz="1200" dirty="0">
                <a:latin typeface="Cambria Math" panose="02040503050406030204" pitchFamily="18" charset="0"/>
              </a:rPr>
              <a:t>("MASS")</a:t>
            </a:r>
          </a:p>
          <a:p>
            <a:pPr algn="l"/>
            <a:r>
              <a:rPr lang="es-ES" sz="1200" dirty="0" err="1">
                <a:latin typeface="Cambria Math" panose="02040503050406030204" pitchFamily="18" charset="0"/>
              </a:rPr>
              <a:t>library</a:t>
            </a:r>
            <a:r>
              <a:rPr lang="es-ES" sz="1200" dirty="0">
                <a:latin typeface="Cambria Math" panose="02040503050406030204" pitchFamily="18" charset="0"/>
              </a:rPr>
              <a:t>(MASS)</a:t>
            </a:r>
          </a:p>
          <a:p>
            <a:pPr algn="l"/>
            <a:r>
              <a:rPr lang="es-ES" sz="1200" dirty="0" smtClean="0">
                <a:solidFill>
                  <a:srgbClr val="FFC000"/>
                </a:solidFill>
                <a:latin typeface="Cambria Math" panose="02040503050406030204" pitchFamily="18" charset="0"/>
              </a:rPr>
              <a:t># </a:t>
            </a:r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estimamos modelo con todas las variables</a:t>
            </a:r>
          </a:p>
          <a:p>
            <a:pPr algn="l"/>
            <a:r>
              <a:rPr lang="es-ES" sz="1200" dirty="0" err="1" smtClean="0">
                <a:latin typeface="Cambria Math" panose="02040503050406030204" pitchFamily="18" charset="0"/>
              </a:rPr>
              <a:t>fullmodel</a:t>
            </a:r>
            <a:r>
              <a:rPr lang="es-ES" sz="1200" dirty="0">
                <a:latin typeface="Cambria Math" panose="02040503050406030204" pitchFamily="18" charset="0"/>
              </a:rPr>
              <a:t>&lt;-lm(</a:t>
            </a:r>
            <a:r>
              <a:rPr lang="es-ES" sz="1200" dirty="0" err="1">
                <a:latin typeface="Cambria Math" panose="02040503050406030204" pitchFamily="18" charset="0"/>
              </a:rPr>
              <a:t>ToyotaCorolla$Price</a:t>
            </a:r>
            <a:r>
              <a:rPr lang="es-ES" sz="1200" dirty="0">
                <a:latin typeface="Cambria Math" panose="02040503050406030204" pitchFamily="18" charset="0"/>
              </a:rPr>
              <a:t>~., data=</a:t>
            </a:r>
            <a:r>
              <a:rPr lang="es-ES" sz="1200" dirty="0" err="1">
                <a:latin typeface="Cambria Math" panose="02040503050406030204" pitchFamily="18" charset="0"/>
              </a:rPr>
              <a:t>ToyotaCorolla</a:t>
            </a:r>
            <a:r>
              <a:rPr lang="es-ES" sz="1200" dirty="0">
                <a:latin typeface="Cambria Math" panose="02040503050406030204" pitchFamily="18" charset="0"/>
              </a:rPr>
              <a:t>)</a:t>
            </a:r>
          </a:p>
          <a:p>
            <a:pPr algn="l"/>
            <a:r>
              <a:rPr lang="es-ES" sz="1200" dirty="0" smtClean="0">
                <a:solidFill>
                  <a:srgbClr val="FFC000"/>
                </a:solidFill>
                <a:latin typeface="Cambria Math" panose="02040503050406030204" pitchFamily="18" charset="0"/>
              </a:rPr>
              <a:t># </a:t>
            </a:r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aplicamos procedimiento </a:t>
            </a:r>
            <a:r>
              <a:rPr lang="es-ES" sz="1200" dirty="0" err="1">
                <a:solidFill>
                  <a:srgbClr val="FFC000"/>
                </a:solidFill>
                <a:latin typeface="Cambria Math" panose="02040503050406030204" pitchFamily="18" charset="0"/>
              </a:rPr>
              <a:t>stepwise</a:t>
            </a:r>
            <a:endParaRPr lang="es-ES" sz="1200" dirty="0">
              <a:solidFill>
                <a:srgbClr val="FFC000"/>
              </a:solidFill>
              <a:latin typeface="Cambria Math" panose="02040503050406030204" pitchFamily="18" charset="0"/>
            </a:endParaRPr>
          </a:p>
          <a:p>
            <a:pPr algn="l"/>
            <a:r>
              <a:rPr lang="es-ES" sz="1200" dirty="0" err="1" smtClean="0">
                <a:latin typeface="Cambria Math" panose="02040503050406030204" pitchFamily="18" charset="0"/>
              </a:rPr>
              <a:t>stepmodel</a:t>
            </a:r>
            <a:r>
              <a:rPr lang="es-ES" sz="1200" dirty="0">
                <a:latin typeface="Cambria Math" panose="02040503050406030204" pitchFamily="18" charset="0"/>
              </a:rPr>
              <a:t>&lt;-</a:t>
            </a:r>
            <a:r>
              <a:rPr lang="es-ES" sz="1200" dirty="0" err="1">
                <a:latin typeface="Cambria Math" panose="02040503050406030204" pitchFamily="18" charset="0"/>
              </a:rPr>
              <a:t>stepAIC</a:t>
            </a:r>
            <a:r>
              <a:rPr lang="es-ES" sz="1200" dirty="0">
                <a:latin typeface="Cambria Math" panose="02040503050406030204" pitchFamily="18" charset="0"/>
              </a:rPr>
              <a:t>(</a:t>
            </a:r>
            <a:r>
              <a:rPr lang="es-ES" sz="1200" dirty="0" err="1">
                <a:latin typeface="Cambria Math" panose="02040503050406030204" pitchFamily="18" charset="0"/>
              </a:rPr>
              <a:t>fullmodel</a:t>
            </a:r>
            <a:r>
              <a:rPr lang="es-ES" sz="1200" dirty="0">
                <a:latin typeface="Cambria Math" panose="02040503050406030204" pitchFamily="18" charset="0"/>
              </a:rPr>
              <a:t>, </a:t>
            </a:r>
            <a:r>
              <a:rPr lang="es-ES" sz="1200" dirty="0" err="1">
                <a:latin typeface="Cambria Math" panose="02040503050406030204" pitchFamily="18" charset="0"/>
              </a:rPr>
              <a:t>direction</a:t>
            </a:r>
            <a:r>
              <a:rPr lang="es-ES" sz="1200" dirty="0">
                <a:latin typeface="Cambria Math" panose="02040503050406030204" pitchFamily="18" charset="0"/>
              </a:rPr>
              <a:t>="</a:t>
            </a:r>
            <a:r>
              <a:rPr lang="es-ES" sz="1200" dirty="0" err="1">
                <a:latin typeface="Cambria Math" panose="02040503050406030204" pitchFamily="18" charset="0"/>
              </a:rPr>
              <a:t>both</a:t>
            </a:r>
            <a:r>
              <a:rPr lang="es-ES" sz="1200" dirty="0">
                <a:latin typeface="Cambria Math" panose="02040503050406030204" pitchFamily="18" charset="0"/>
              </a:rPr>
              <a:t>", trace=1) </a:t>
            </a:r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#</a:t>
            </a:r>
            <a:r>
              <a:rPr lang="es-ES" sz="1200" dirty="0" err="1">
                <a:solidFill>
                  <a:srgbClr val="FFC000"/>
                </a:solidFill>
                <a:latin typeface="Cambria Math" panose="02040503050406030204" pitchFamily="18" charset="0"/>
              </a:rPr>
              <a:t>both</a:t>
            </a:r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: </a:t>
            </a:r>
            <a:r>
              <a:rPr lang="es-ES" sz="1200" dirty="0" err="1">
                <a:solidFill>
                  <a:srgbClr val="FFC000"/>
                </a:solidFill>
                <a:latin typeface="Cambria Math" panose="02040503050406030204" pitchFamily="18" charset="0"/>
              </a:rPr>
              <a:t>stepwise</a:t>
            </a:r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, trace=1 muestra el proceso</a:t>
            </a:r>
          </a:p>
          <a:p>
            <a:pPr algn="l"/>
            <a:r>
              <a:rPr lang="es-ES" sz="1200" dirty="0" err="1" smtClean="0">
                <a:latin typeface="Cambria Math" panose="02040503050406030204" pitchFamily="18" charset="0"/>
              </a:rPr>
              <a:t>summary</a:t>
            </a:r>
            <a:r>
              <a:rPr lang="es-ES" sz="1200" dirty="0" smtClean="0">
                <a:latin typeface="Cambria Math" panose="02040503050406030204" pitchFamily="18" charset="0"/>
              </a:rPr>
              <a:t>(</a:t>
            </a:r>
            <a:r>
              <a:rPr lang="es-ES" sz="1200" dirty="0" err="1" smtClean="0">
                <a:latin typeface="Cambria Math" panose="02040503050406030204" pitchFamily="18" charset="0"/>
              </a:rPr>
              <a:t>stepmodel</a:t>
            </a:r>
            <a:r>
              <a:rPr lang="es-ES" sz="1200" dirty="0">
                <a:latin typeface="Cambria Math" panose="02040503050406030204" pitchFamily="18" charset="0"/>
              </a:rPr>
              <a:t>)</a:t>
            </a:r>
            <a:endParaRPr lang="es-ES" sz="1200" dirty="0">
              <a:latin typeface="Cambria Math" panose="02040503050406030204" pitchFamily="18" charset="0"/>
            </a:endParaRPr>
          </a:p>
        </p:txBody>
      </p:sp>
      <p:pic>
        <p:nvPicPr>
          <p:cNvPr id="25" name="Picture 2" descr="Resultado de imagen de toyota corol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006183" cy="15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1187624" y="5949280"/>
            <a:ext cx="2160240" cy="5760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es-ES" dirty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66569" r="71973" b="6172"/>
          <a:stretch/>
        </p:blipFill>
        <p:spPr>
          <a:xfrm>
            <a:off x="35496" y="4077072"/>
            <a:ext cx="4606787" cy="252028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355976" y="3966989"/>
            <a:ext cx="3973536" cy="129266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#obtenemos AIC y BIC de </a:t>
            </a:r>
            <a:r>
              <a:rPr lang="es-ES" sz="1200" dirty="0" err="1">
                <a:solidFill>
                  <a:srgbClr val="FFC000"/>
                </a:solidFill>
                <a:latin typeface="Cambria Math" panose="02040503050406030204" pitchFamily="18" charset="0"/>
              </a:rPr>
              <a:t>fullmodel</a:t>
            </a:r>
            <a:r>
              <a:rPr lang="es-ES" sz="1200" dirty="0">
                <a:solidFill>
                  <a:srgbClr val="FFC000"/>
                </a:solidFill>
                <a:latin typeface="Cambria Math" panose="02040503050406030204" pitchFamily="18" charset="0"/>
              </a:rPr>
              <a:t> y de </a:t>
            </a:r>
            <a:r>
              <a:rPr lang="es-ES" sz="1200" dirty="0" err="1">
                <a:solidFill>
                  <a:srgbClr val="FFC000"/>
                </a:solidFill>
                <a:latin typeface="Cambria Math" panose="02040503050406030204" pitchFamily="18" charset="0"/>
              </a:rPr>
              <a:t>stepmodel</a:t>
            </a:r>
            <a:endParaRPr lang="es-ES" sz="1200" dirty="0">
              <a:solidFill>
                <a:srgbClr val="FFC000"/>
              </a:solidFill>
              <a:latin typeface="Cambria Math" panose="02040503050406030204" pitchFamily="18" charset="0"/>
            </a:endParaRPr>
          </a:p>
          <a:p>
            <a:pPr algn="l"/>
            <a:r>
              <a:rPr lang="es-ES" sz="1100" dirty="0" smtClean="0">
                <a:latin typeface="Cambria Math" panose="02040503050406030204" pitchFamily="18" charset="0"/>
              </a:rPr>
              <a:t>AIC(</a:t>
            </a:r>
            <a:r>
              <a:rPr lang="es-ES" sz="1100" dirty="0" err="1" smtClean="0">
                <a:latin typeface="Cambria Math" panose="02040503050406030204" pitchFamily="18" charset="0"/>
              </a:rPr>
              <a:t>fullmodel</a:t>
            </a:r>
            <a:r>
              <a:rPr lang="es-ES" sz="1100" dirty="0">
                <a:latin typeface="Cambria Math" panose="02040503050406030204" pitchFamily="18" charset="0"/>
              </a:rPr>
              <a:t>)</a:t>
            </a:r>
          </a:p>
          <a:p>
            <a:pPr algn="l"/>
            <a:r>
              <a:rPr lang="es-ES" sz="1100" dirty="0">
                <a:latin typeface="Cambria Math" panose="02040503050406030204" pitchFamily="18" charset="0"/>
              </a:rPr>
              <a:t>AIC(</a:t>
            </a:r>
            <a:r>
              <a:rPr lang="es-ES" sz="1100" dirty="0" err="1">
                <a:latin typeface="Cambria Math" panose="02040503050406030204" pitchFamily="18" charset="0"/>
              </a:rPr>
              <a:t>stepmodel</a:t>
            </a:r>
            <a:r>
              <a:rPr lang="es-ES" sz="1100" dirty="0">
                <a:latin typeface="Cambria Math" panose="02040503050406030204" pitchFamily="18" charset="0"/>
              </a:rPr>
              <a:t>)</a:t>
            </a:r>
          </a:p>
          <a:p>
            <a:pPr algn="l"/>
            <a:r>
              <a:rPr lang="es-ES" sz="1100" dirty="0" smtClean="0">
                <a:latin typeface="Cambria Math" panose="02040503050406030204" pitchFamily="18" charset="0"/>
              </a:rPr>
              <a:t>BIC(</a:t>
            </a:r>
            <a:r>
              <a:rPr lang="es-ES" sz="1100" dirty="0" err="1" smtClean="0">
                <a:latin typeface="Cambria Math" panose="02040503050406030204" pitchFamily="18" charset="0"/>
              </a:rPr>
              <a:t>fullmodel</a:t>
            </a:r>
            <a:r>
              <a:rPr lang="es-ES" sz="1100" dirty="0">
                <a:latin typeface="Cambria Math" panose="02040503050406030204" pitchFamily="18" charset="0"/>
              </a:rPr>
              <a:t>)</a:t>
            </a:r>
          </a:p>
          <a:p>
            <a:pPr algn="l"/>
            <a:r>
              <a:rPr lang="es-ES" sz="1100" dirty="0">
                <a:latin typeface="Cambria Math" panose="02040503050406030204" pitchFamily="18" charset="0"/>
              </a:rPr>
              <a:t>BIC(</a:t>
            </a:r>
            <a:r>
              <a:rPr lang="es-ES" sz="1100" dirty="0" err="1">
                <a:latin typeface="Cambria Math" panose="02040503050406030204" pitchFamily="18" charset="0"/>
              </a:rPr>
              <a:t>stepmodel</a:t>
            </a:r>
            <a:r>
              <a:rPr lang="es-ES" sz="1100" dirty="0">
                <a:latin typeface="Cambria Math" panose="02040503050406030204" pitchFamily="18" charset="0"/>
              </a:rPr>
              <a:t>)</a:t>
            </a:r>
            <a:endParaRPr lang="es-ES" sz="1100" dirty="0">
              <a:latin typeface="Cambria Math" panose="020405030504060302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34372" y="5467196"/>
            <a:ext cx="2322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es-E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AIC(</a:t>
            </a:r>
            <a:r>
              <a:rPr lang="es-ES" sz="12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fullmodel</a:t>
            </a:r>
            <a:r>
              <a:rPr lang="es-E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) 24719.62 </a:t>
            </a:r>
          </a:p>
          <a:p>
            <a:pPr algn="l" fontAlgn="t"/>
            <a:r>
              <a:rPr lang="es-E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AIC(</a:t>
            </a:r>
            <a:r>
              <a:rPr lang="es-ES" sz="12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stepmodel</a:t>
            </a:r>
            <a:r>
              <a:rPr lang="es-E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) </a:t>
            </a:r>
            <a:r>
              <a:rPr lang="es-ES" sz="1200" dirty="0" smtClean="0">
                <a:solidFill>
                  <a:srgbClr val="0000FF"/>
                </a:solidFill>
                <a:latin typeface="Lucida Console" panose="020B0609040504020204" pitchFamily="49" charset="0"/>
              </a:rPr>
              <a:t>24716.32</a:t>
            </a:r>
          </a:p>
          <a:p>
            <a:pPr algn="l" fontAlgn="t"/>
            <a:r>
              <a:rPr lang="es-ES" sz="1200" dirty="0" smtClean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endParaRPr lang="es-ES" sz="12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algn="l" fontAlgn="t"/>
            <a:r>
              <a:rPr lang="es-ES" sz="1200" dirty="0" smtClean="0">
                <a:solidFill>
                  <a:srgbClr val="0000FF"/>
                </a:solidFill>
                <a:latin typeface="Lucida Console" panose="020B0609040504020204" pitchFamily="49" charset="0"/>
              </a:rPr>
              <a:t>BIC(</a:t>
            </a:r>
            <a:r>
              <a:rPr lang="es-ES" sz="1200" dirty="0" err="1" smtClean="0">
                <a:solidFill>
                  <a:srgbClr val="0000FF"/>
                </a:solidFill>
                <a:latin typeface="Lucida Console" panose="020B0609040504020204" pitchFamily="49" charset="0"/>
              </a:rPr>
              <a:t>fullmodel</a:t>
            </a:r>
            <a:r>
              <a:rPr lang="es-E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) 24788.12 </a:t>
            </a:r>
          </a:p>
          <a:p>
            <a:pPr algn="l" fontAlgn="t"/>
            <a:r>
              <a:rPr lang="es-E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BIC(</a:t>
            </a:r>
            <a:r>
              <a:rPr lang="es-ES" sz="12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stepmodel</a:t>
            </a:r>
            <a:r>
              <a:rPr lang="es-E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) 24774.29</a:t>
            </a:r>
            <a:endParaRPr lang="es-ES" sz="12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F16C2D-9A07-4E86-ABE8-A0F07F66E164}"/>
              </a:ext>
            </a:extLst>
          </p:cNvPr>
          <p:cNvSpPr txBox="1"/>
          <p:nvPr/>
        </p:nvSpPr>
        <p:spPr>
          <a:xfrm>
            <a:off x="1979712" y="321297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1" dirty="0">
                <a:solidFill>
                  <a:srgbClr val="FF0000"/>
                </a:solidFill>
                <a:latin typeface="+mn-lt"/>
              </a:rPr>
              <a:t>REGRESIÓN COMO MODELO PREDICTIVO</a:t>
            </a:r>
          </a:p>
          <a:p>
            <a:pPr algn="l"/>
            <a:endParaRPr lang="es-ES" sz="1800" b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s-ES" sz="1800" b="1" dirty="0">
                <a:solidFill>
                  <a:srgbClr val="FF0000"/>
                </a:solidFill>
                <a:latin typeface="+mn-lt"/>
              </a:rPr>
              <a:t>MEDIDAS DE PERFORMANCE PREDICTIVA</a:t>
            </a:r>
          </a:p>
        </p:txBody>
      </p:sp>
    </p:spTree>
    <p:extLst>
      <p:ext uri="{BB962C8B-B14F-4D97-AF65-F5344CB8AC3E}">
        <p14:creationId xmlns:p14="http://schemas.microsoft.com/office/powerpoint/2010/main" val="18016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F16C2D-9A07-4E86-ABE8-A0F07F66E164}"/>
              </a:ext>
            </a:extLst>
          </p:cNvPr>
          <p:cNvSpPr txBox="1"/>
          <p:nvPr/>
        </p:nvSpPr>
        <p:spPr>
          <a:xfrm>
            <a:off x="467544" y="1844824"/>
            <a:ext cx="828092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FF0000"/>
                </a:solidFill>
                <a:latin typeface="+mn-lt"/>
              </a:rPr>
              <a:t>REGRESIÓN COMO MODELO PREDICTIVO</a:t>
            </a:r>
          </a:p>
          <a:p>
            <a:endParaRPr lang="es-ES" sz="1800" b="1" dirty="0">
              <a:solidFill>
                <a:srgbClr val="FF0000"/>
              </a:solidFill>
              <a:latin typeface="+mn-lt"/>
            </a:endParaRPr>
          </a:p>
          <a:p>
            <a:r>
              <a:rPr lang="es-ES" sz="1800" b="1" dirty="0">
                <a:latin typeface="+mn-lt"/>
              </a:rPr>
              <a:t>AHORA EL OBJETIVO ES </a:t>
            </a:r>
            <a:r>
              <a:rPr lang="es-ES" sz="2400" b="1" dirty="0">
                <a:solidFill>
                  <a:srgbClr val="FF0000"/>
                </a:solidFill>
                <a:latin typeface="+mn-lt"/>
              </a:rPr>
              <a:t>PREDECIR</a:t>
            </a:r>
            <a:endParaRPr lang="es-ES" sz="1800" b="1" dirty="0">
              <a:solidFill>
                <a:srgbClr val="FF0000"/>
              </a:solidFill>
              <a:latin typeface="+mn-lt"/>
            </a:endParaRPr>
          </a:p>
          <a:p>
            <a:r>
              <a:rPr lang="es-ES" sz="1800" b="1" dirty="0">
                <a:latin typeface="+mn-lt"/>
              </a:rPr>
              <a:t> EL </a:t>
            </a:r>
            <a:r>
              <a:rPr lang="es-ES" sz="1800" b="1" dirty="0">
                <a:solidFill>
                  <a:srgbClr val="FF0000"/>
                </a:solidFill>
                <a:latin typeface="+mn-lt"/>
              </a:rPr>
              <a:t>VALOR MEDIO DE LA Y </a:t>
            </a:r>
          </a:p>
          <a:p>
            <a:r>
              <a:rPr lang="es-ES" sz="1800" b="1" dirty="0">
                <a:latin typeface="+mn-lt"/>
              </a:rPr>
              <a:t>PARA CADA COMBINACION DE VALORES DE LAS </a:t>
            </a:r>
            <a:r>
              <a:rPr lang="es-ES" sz="1800" b="1" dirty="0" smtClean="0">
                <a:latin typeface="+mn-lt"/>
              </a:rPr>
              <a:t>X</a:t>
            </a:r>
          </a:p>
          <a:p>
            <a:endParaRPr lang="es-ES" sz="1800" b="1" dirty="0">
              <a:latin typeface="+mn-lt"/>
            </a:endParaRPr>
          </a:p>
          <a:p>
            <a:r>
              <a:rPr lang="es-ES" sz="1800" b="1" dirty="0" smtClean="0">
                <a:latin typeface="+mn-lt"/>
              </a:rPr>
              <a:t>PARA </a:t>
            </a:r>
            <a:r>
              <a:rPr lang="es-ES" sz="1800" b="1" dirty="0" smtClean="0">
                <a:solidFill>
                  <a:srgbClr val="FF0000"/>
                </a:solidFill>
                <a:latin typeface="+mn-lt"/>
              </a:rPr>
              <a:t>DATOS NO USADOS EN LA ESTIMACION </a:t>
            </a:r>
            <a:r>
              <a:rPr lang="es-ES" sz="1800" b="1" dirty="0" smtClean="0">
                <a:latin typeface="+mn-lt"/>
              </a:rPr>
              <a:t>DEL MODELO</a:t>
            </a:r>
            <a:endParaRPr lang="es-ES" sz="1800" b="1" dirty="0">
              <a:latin typeface="+mn-lt"/>
            </a:endParaRPr>
          </a:p>
          <a:p>
            <a:endParaRPr lang="es-ES" sz="1800" b="1" dirty="0">
              <a:solidFill>
                <a:srgbClr val="FF0000"/>
              </a:solidFill>
              <a:latin typeface="+mn-lt"/>
            </a:endParaRPr>
          </a:p>
          <a:p>
            <a:endParaRPr lang="es-ES" sz="1800" b="1" dirty="0">
              <a:solidFill>
                <a:srgbClr val="FF0000"/>
              </a:solidFill>
              <a:latin typeface="+mn-lt"/>
            </a:endParaRPr>
          </a:p>
          <a:p>
            <a:r>
              <a:rPr lang="es-ES" sz="4400" b="1" dirty="0">
                <a:solidFill>
                  <a:srgbClr val="FF0000"/>
                </a:solidFill>
                <a:latin typeface="+mn-lt"/>
              </a:rPr>
              <a:t>E[Y/X]</a:t>
            </a:r>
          </a:p>
        </p:txBody>
      </p:sp>
    </p:spTree>
    <p:extLst>
      <p:ext uri="{BB962C8B-B14F-4D97-AF65-F5344CB8AC3E}">
        <p14:creationId xmlns:p14="http://schemas.microsoft.com/office/powerpoint/2010/main" val="16631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621A88-F70C-4BC1-98B5-ECD6D25F5578}"/>
              </a:ext>
            </a:extLst>
          </p:cNvPr>
          <p:cNvSpPr txBox="1"/>
          <p:nvPr/>
        </p:nvSpPr>
        <p:spPr>
          <a:xfrm>
            <a:off x="4121982" y="2142521"/>
            <a:ext cx="3672407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r>
              <a:rPr lang="es-ES_tradnl" sz="1500" b="1" dirty="0">
                <a:latin typeface="+mn-lt"/>
              </a:rPr>
              <a:t>Regresión</a:t>
            </a:r>
          </a:p>
          <a:p>
            <a:pPr marL="285750" indent="-285750"/>
            <a:r>
              <a:rPr lang="es-ES_tradnl" sz="4800" b="1" dirty="0">
                <a:solidFill>
                  <a:srgbClr val="FF0000"/>
                </a:solidFill>
              </a:rPr>
              <a:t>E[Y/X]</a:t>
            </a:r>
            <a:endParaRPr lang="es-ES_tradnl" b="1" dirty="0">
              <a:latin typeface="+mn-lt"/>
            </a:endParaRPr>
          </a:p>
          <a:p>
            <a:pPr marL="285750" indent="-285750" algn="l"/>
            <a:endParaRPr lang="es-ES_tradnl" sz="1500" dirty="0">
              <a:latin typeface="+mn-lt"/>
            </a:endParaRP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0" y="1247131"/>
            <a:ext cx="9532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ALGUNOS ALGORITMOS </a:t>
            </a:r>
          </a:p>
          <a:p>
            <a:r>
              <a:rPr lang="es-ES" sz="2000" b="1" dirty="0"/>
              <a:t>DE APRENDIZAJE </a:t>
            </a:r>
            <a:r>
              <a:rPr lang="es-ES" sz="2000" b="1" dirty="0">
                <a:solidFill>
                  <a:srgbClr val="FF0000"/>
                </a:solidFill>
              </a:rPr>
              <a:t>SUPERVISADO </a:t>
            </a:r>
            <a:r>
              <a:rPr lang="es-ES" sz="2000" b="1" dirty="0"/>
              <a:t>PARA </a:t>
            </a:r>
            <a:r>
              <a:rPr lang="es-ES" sz="2000" b="1" dirty="0">
                <a:solidFill>
                  <a:srgbClr val="FF0000"/>
                </a:solidFill>
              </a:rPr>
              <a:t>REGRESIÓN </a:t>
            </a:r>
            <a:r>
              <a:rPr lang="es-ES" sz="2000" b="1" dirty="0"/>
              <a:t>(TARGET NUMÉRICO)</a:t>
            </a:r>
          </a:p>
        </p:txBody>
      </p:sp>
      <p:pic>
        <p:nvPicPr>
          <p:cNvPr id="16" name="Picture 2" descr="Imagen relacionada">
            <a:extLst>
              <a:ext uri="{FF2B5EF4-FFF2-40B4-BE49-F238E27FC236}">
                <a16:creationId xmlns:a16="http://schemas.microsoft.com/office/drawing/2014/main" id="{D5296BF8-520B-46AC-967C-0D1FD258B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2" t="19949" r="48810" b="64187"/>
          <a:stretch/>
        </p:blipFill>
        <p:spPr bwMode="auto">
          <a:xfrm>
            <a:off x="3275856" y="3356992"/>
            <a:ext cx="1203650" cy="9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0174C24D-B324-45A6-AE82-6DF1185F1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4" r="74485" b="37489"/>
          <a:stretch/>
        </p:blipFill>
        <p:spPr bwMode="auto">
          <a:xfrm>
            <a:off x="3347864" y="4149080"/>
            <a:ext cx="1239470" cy="11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sultado de imagen de LINEAR REGRESSION ICON">
            <a:extLst>
              <a:ext uri="{FF2B5EF4-FFF2-40B4-BE49-F238E27FC236}">
                <a16:creationId xmlns:a16="http://schemas.microsoft.com/office/drawing/2014/main" id="{F8BB5AA5-A516-491F-B1D5-633BE296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1163583" cy="11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n de CLASSIFICATION TREE ICON">
            <a:extLst>
              <a:ext uri="{FF2B5EF4-FFF2-40B4-BE49-F238E27FC236}">
                <a16:creationId xmlns:a16="http://schemas.microsoft.com/office/drawing/2014/main" id="{7FC6D6FC-2655-46F6-9C5F-4A710CFA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1342118" cy="13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4">
            <a:extLst>
              <a:ext uri="{FF2B5EF4-FFF2-40B4-BE49-F238E27FC236}">
                <a16:creationId xmlns:a16="http://schemas.microsoft.com/office/drawing/2014/main" id="{67CD52A9-CA8C-4F5F-8CB4-26A8ACC87A50}"/>
              </a:ext>
            </a:extLst>
          </p:cNvPr>
          <p:cNvSpPr txBox="1"/>
          <p:nvPr/>
        </p:nvSpPr>
        <p:spPr>
          <a:xfrm>
            <a:off x="72567" y="2563534"/>
            <a:ext cx="219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REGRESIÓN LINEAL</a:t>
            </a:r>
          </a:p>
        </p:txBody>
      </p:sp>
      <p:sp>
        <p:nvSpPr>
          <p:cNvPr id="21" name="CuadroTexto 25">
            <a:extLst>
              <a:ext uri="{FF2B5EF4-FFF2-40B4-BE49-F238E27FC236}">
                <a16:creationId xmlns:a16="http://schemas.microsoft.com/office/drawing/2014/main" id="{83C4A79B-06EF-4C40-927C-841A8FE05C8D}"/>
              </a:ext>
            </a:extLst>
          </p:cNvPr>
          <p:cNvSpPr txBox="1"/>
          <p:nvPr/>
        </p:nvSpPr>
        <p:spPr>
          <a:xfrm>
            <a:off x="971600" y="3717032"/>
            <a:ext cx="219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KNN</a:t>
            </a:r>
          </a:p>
        </p:txBody>
      </p:sp>
      <p:sp>
        <p:nvSpPr>
          <p:cNvPr id="22" name="CuadroTexto 26">
            <a:extLst>
              <a:ext uri="{FF2B5EF4-FFF2-40B4-BE49-F238E27FC236}">
                <a16:creationId xmlns:a16="http://schemas.microsoft.com/office/drawing/2014/main" id="{B3F3EB60-F041-4942-89E7-BC0D98D7FCB8}"/>
              </a:ext>
            </a:extLst>
          </p:cNvPr>
          <p:cNvSpPr txBox="1"/>
          <p:nvPr/>
        </p:nvSpPr>
        <p:spPr>
          <a:xfrm>
            <a:off x="323528" y="5013176"/>
            <a:ext cx="355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SVM SUPPORT VECTOR MACHINES </a:t>
            </a:r>
          </a:p>
        </p:txBody>
      </p:sp>
      <p:sp>
        <p:nvSpPr>
          <p:cNvPr id="23" name="CuadroTexto 28">
            <a:extLst>
              <a:ext uri="{FF2B5EF4-FFF2-40B4-BE49-F238E27FC236}">
                <a16:creationId xmlns:a16="http://schemas.microsoft.com/office/drawing/2014/main" id="{9158B245-A478-41BD-A3FD-D8B2C93EA922}"/>
              </a:ext>
            </a:extLst>
          </p:cNvPr>
          <p:cNvSpPr txBox="1"/>
          <p:nvPr/>
        </p:nvSpPr>
        <p:spPr>
          <a:xfrm>
            <a:off x="251520" y="6021288"/>
            <a:ext cx="362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REDES NEURONALES ARTIFICIALES</a:t>
            </a:r>
          </a:p>
        </p:txBody>
      </p:sp>
      <p:pic>
        <p:nvPicPr>
          <p:cNvPr id="24" name="Picture 12" descr="Resultado de imagen de RANDOM FOREST ICON">
            <a:extLst>
              <a:ext uri="{FF2B5EF4-FFF2-40B4-BE49-F238E27FC236}">
                <a16:creationId xmlns:a16="http://schemas.microsoft.com/office/drawing/2014/main" id="{D9D173DA-694B-4034-A4CE-216AAF53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1450564" cy="14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7">
            <a:extLst>
              <a:ext uri="{FF2B5EF4-FFF2-40B4-BE49-F238E27FC236}">
                <a16:creationId xmlns:a16="http://schemas.microsoft.com/office/drawing/2014/main" id="{18CDA221-36CC-4078-9BEC-1F6BA94AC947}"/>
              </a:ext>
            </a:extLst>
          </p:cNvPr>
          <p:cNvSpPr txBox="1"/>
          <p:nvPr/>
        </p:nvSpPr>
        <p:spPr>
          <a:xfrm>
            <a:off x="4211960" y="5013176"/>
            <a:ext cx="363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ÁRBOLES DE CLASIFICACIÓN</a:t>
            </a:r>
          </a:p>
        </p:txBody>
      </p:sp>
      <p:pic>
        <p:nvPicPr>
          <p:cNvPr id="26" name="Picture 6" descr="Resultado de imagen de NEURAL NET ICON">
            <a:extLst>
              <a:ext uri="{FF2B5EF4-FFF2-40B4-BE49-F238E27FC236}">
                <a16:creationId xmlns:a16="http://schemas.microsoft.com/office/drawing/2014/main" id="{9B9B8C6D-71FD-412F-B00C-EDEFCE0A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4335"/>
            <a:ext cx="1553665" cy="15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30">
            <a:extLst>
              <a:ext uri="{FF2B5EF4-FFF2-40B4-BE49-F238E27FC236}">
                <a16:creationId xmlns:a16="http://schemas.microsoft.com/office/drawing/2014/main" id="{22E0CA4C-8074-4ED8-A329-4BE030B25A41}"/>
              </a:ext>
            </a:extLst>
          </p:cNvPr>
          <p:cNvSpPr txBox="1"/>
          <p:nvPr/>
        </p:nvSpPr>
        <p:spPr>
          <a:xfrm>
            <a:off x="5436096" y="3645024"/>
            <a:ext cx="378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ENSEMBLES: p.e. RANDOM FOREST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451C7D8-4038-42AF-9182-4DD8BEFAAF16}"/>
              </a:ext>
            </a:extLst>
          </p:cNvPr>
          <p:cNvSpPr/>
          <p:nvPr/>
        </p:nvSpPr>
        <p:spPr>
          <a:xfrm>
            <a:off x="107504" y="2311795"/>
            <a:ext cx="3168352" cy="1163583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s-ES" dirty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1115617" y="173274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dirty="0">
                <a:latin typeface="+mn-lt"/>
              </a:rPr>
              <a:t>La predicción del valor de la Y para un nuevo individuo en la regresión lineal consiste en sustituir en el modelo estimado (ajustado) los valores de sus X y obtener el valor de la Y correspondiente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D9BFF-FE2D-4CDB-AFE0-4B6B49B7DA04}"/>
              </a:ext>
            </a:extLst>
          </p:cNvPr>
          <p:cNvSpPr txBox="1"/>
          <p:nvPr/>
        </p:nvSpPr>
        <p:spPr>
          <a:xfrm>
            <a:off x="1115617" y="2924944"/>
            <a:ext cx="727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FF0000"/>
                </a:solidFill>
                <a:latin typeface="+mn-lt"/>
              </a:rPr>
              <a:t>Nota ML1* = -2.4 + 0.3 horas estudio +0.01 asistencia (%)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D80010-CDFF-4A6E-822F-3755AB134FD1}"/>
              </a:ext>
            </a:extLst>
          </p:cNvPr>
          <p:cNvSpPr txBox="1"/>
          <p:nvPr/>
        </p:nvSpPr>
        <p:spPr>
          <a:xfrm>
            <a:off x="1130154" y="3501008"/>
            <a:ext cx="727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dirty="0">
                <a:latin typeface="+mn-lt"/>
              </a:rPr>
              <a:t>Para un alumno que ha estudiado 30 horas y ha asistido al 90% de las clases, la nota predicha es: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A299555-422A-4A37-8DF3-4266C2455A3F}"/>
              </a:ext>
            </a:extLst>
          </p:cNvPr>
          <p:cNvSpPr/>
          <p:nvPr/>
        </p:nvSpPr>
        <p:spPr>
          <a:xfrm>
            <a:off x="1111177" y="4469705"/>
            <a:ext cx="7947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400" b="1" dirty="0">
                <a:solidFill>
                  <a:srgbClr val="FF0000"/>
                </a:solidFill>
              </a:rPr>
              <a:t>Nota ML1* = -2.4 + 0.3 *30 +0.01 *90 = 7.5</a:t>
            </a:r>
          </a:p>
        </p:txBody>
      </p:sp>
      <p:pic>
        <p:nvPicPr>
          <p:cNvPr id="1026" name="Picture 2" descr="Resultado de imagen de estudio">
            <a:extLst>
              <a:ext uri="{FF2B5EF4-FFF2-40B4-BE49-F238E27FC236}">
                <a16:creationId xmlns:a16="http://schemas.microsoft.com/office/drawing/2014/main" id="{C2A025C4-2193-409F-89A4-4E04ADA5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53" y="4970060"/>
            <a:ext cx="2405832" cy="18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5496" y="2852936"/>
            <a:ext cx="93610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¿Es buena la predicción?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¿Cómo medir la performance predictiva de un modelo de regresión?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¿Cómo comparar la performance predictiva de mi modelo con la de otros modelos</a:t>
            </a:r>
            <a:r>
              <a:rPr lang="es-ES" sz="2000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 smtClean="0"/>
              <a:t>¿Cómo seleccionar el mejor modelo?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765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1" y="2564904"/>
            <a:ext cx="905908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dirty="0"/>
              <a:t>¿Es buena la predicción?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dirty="0"/>
              <a:t>Medida obvia: comparar Y predicha con Y real y obtener error de predicción</a:t>
            </a:r>
          </a:p>
          <a:p>
            <a:r>
              <a:rPr lang="es-ES" sz="1800" b="1" dirty="0">
                <a:solidFill>
                  <a:srgbClr val="FF0000"/>
                </a:solidFill>
              </a:rPr>
              <a:t>Error de predicción = Y real – Y predicha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70C0"/>
                </a:solidFill>
              </a:rPr>
              <a:t>Problema</a:t>
            </a:r>
            <a:r>
              <a:rPr lang="es-ES" sz="1800" dirty="0"/>
              <a:t> si hemos usado todo el dataset para estimar el modelo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dirty="0"/>
              <a:t>Si predecimos la Y para una observación del dataset, los datos ya han sido usados para estimar el modelo y no obtenemos verdaderas predicciones ni medidas válidas de error de predicción generalizables (en la estimación de MCO la suma de errores o residuos </a:t>
            </a:r>
            <a:r>
              <a:rPr lang="es-ES" sz="1800" b="1" dirty="0"/>
              <a:t>SIEMPRE</a:t>
            </a:r>
            <a:r>
              <a:rPr lang="es-ES" sz="1800" dirty="0"/>
              <a:t> vale 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dirty="0"/>
              <a:t>Si predecimos la Y para un individuo que no ha sido usado para estimar el modelo, es posible que no conozcamos el valor de su Y real y no podamos conocer el error de predicción aún</a:t>
            </a:r>
            <a:r>
              <a:rPr lang="es-ES" sz="2000" dirty="0"/>
              <a:t>.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60CEEC6-82E6-4648-A7F2-F5CC29F30619}"/>
              </a:ext>
            </a:extLst>
          </p:cNvPr>
          <p:cNvSpPr/>
          <p:nvPr/>
        </p:nvSpPr>
        <p:spPr>
          <a:xfrm>
            <a:off x="971600" y="1634499"/>
            <a:ext cx="36004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CC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b="1" dirty="0">
                <a:solidFill>
                  <a:srgbClr val="555555"/>
                </a:solidFill>
                <a:latin typeface="Cambria Math" panose="02040503050406030204" pitchFamily="18" charset="0"/>
              </a:rPr>
              <a:t>DATASET</a:t>
            </a:r>
          </a:p>
          <a:p>
            <a:r>
              <a:rPr lang="es-ES" b="1" dirty="0">
                <a:solidFill>
                  <a:srgbClr val="555555"/>
                </a:solidFill>
                <a:latin typeface="Cambria Math" panose="02040503050406030204" pitchFamily="18" charset="0"/>
              </a:rPr>
              <a:t>100% DATOS</a:t>
            </a:r>
            <a:endParaRPr lang="es-ES" dirty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  <p:pic>
        <p:nvPicPr>
          <p:cNvPr id="16" name="Picture 8" descr="Resultado de imagen de LINEAR REGRESSION ICON">
            <a:extLst>
              <a:ext uri="{FF2B5EF4-FFF2-40B4-BE49-F238E27FC236}">
                <a16:creationId xmlns:a16="http://schemas.microsoft.com/office/drawing/2014/main" id="{27B7936A-D1A4-49A3-9601-A9E65F19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99" y="1434077"/>
            <a:ext cx="1163583" cy="11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A8F73401-4F0D-4D9F-B34F-5FDDBD390162}"/>
              </a:ext>
            </a:extLst>
          </p:cNvPr>
          <p:cNvSpPr/>
          <p:nvPr/>
        </p:nvSpPr>
        <p:spPr>
          <a:xfrm>
            <a:off x="4910185" y="1772816"/>
            <a:ext cx="626217" cy="441768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l"/>
            <a:endParaRPr lang="es-ES" dirty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  <p:pic>
        <p:nvPicPr>
          <p:cNvPr id="3074" name="Picture 2" descr="Resultado de imagen de PREDICTION ICON">
            <a:extLst>
              <a:ext uri="{FF2B5EF4-FFF2-40B4-BE49-F238E27FC236}">
                <a16:creationId xmlns:a16="http://schemas.microsoft.com/office/drawing/2014/main" id="{C4A939FC-0BF3-4794-A909-07E98B23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99" y="1504923"/>
            <a:ext cx="987973" cy="9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2631EDA9-90E1-44A7-8DA1-0C9C33BFB1D5}"/>
              </a:ext>
            </a:extLst>
          </p:cNvPr>
          <p:cNvSpPr/>
          <p:nvPr/>
        </p:nvSpPr>
        <p:spPr>
          <a:xfrm>
            <a:off x="7114135" y="1772816"/>
            <a:ext cx="626217" cy="441768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l"/>
            <a:endParaRPr lang="es-ES" dirty="0">
              <a:solidFill>
                <a:srgbClr val="555555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23528" y="1628800"/>
            <a:ext cx="84969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0070C0"/>
                </a:solidFill>
              </a:rPr>
              <a:t>SOLUCIÓN</a:t>
            </a:r>
          </a:p>
          <a:p>
            <a:pPr algn="l"/>
            <a:r>
              <a:rPr lang="es-ES" sz="2000" dirty="0"/>
              <a:t>Realizar una </a:t>
            </a:r>
            <a:r>
              <a:rPr lang="es-ES" sz="2000" b="1" dirty="0">
                <a:solidFill>
                  <a:srgbClr val="FF0000"/>
                </a:solidFill>
              </a:rPr>
              <a:t>PARTICIÓN de los DATOS </a:t>
            </a:r>
            <a:r>
              <a:rPr lang="es-ES" sz="2000" dirty="0"/>
              <a:t>en dos conjuntos:</a:t>
            </a:r>
            <a:endParaRPr lang="es-ES" sz="20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Conjunto de ENTRENAMIENTO  o </a:t>
            </a:r>
            <a:r>
              <a:rPr lang="es-ES" sz="2000" b="1" dirty="0">
                <a:solidFill>
                  <a:srgbClr val="FF0000"/>
                </a:solidFill>
              </a:rPr>
              <a:t>TRAINING SET</a:t>
            </a:r>
            <a:r>
              <a:rPr lang="es-ES" sz="2000" dirty="0"/>
              <a:t>. Se usa para ajustar y estimar el modelo, para que el modelo “aprenda” de los datos.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Conjunto de TEST o </a:t>
            </a:r>
            <a:r>
              <a:rPr lang="es-ES" sz="2000" b="1" dirty="0">
                <a:solidFill>
                  <a:srgbClr val="FF0000"/>
                </a:solidFill>
              </a:rPr>
              <a:t>TEST SET</a:t>
            </a:r>
            <a:r>
              <a:rPr lang="es-ES" sz="2000" dirty="0">
                <a:solidFill>
                  <a:srgbClr val="FF0000"/>
                </a:solidFill>
              </a:rPr>
              <a:t>. </a:t>
            </a:r>
            <a:r>
              <a:rPr lang="es-ES" sz="2000" dirty="0"/>
              <a:t>Parte de los datos originales que se reserva para realizar predicciones sobre ellos y poder comparar los valores predichos de la Y con los valores reales y poder evaluar el error de predicción y las medidas de performance predictiva</a:t>
            </a:r>
          </a:p>
        </p:txBody>
      </p:sp>
      <p:pic>
        <p:nvPicPr>
          <p:cNvPr id="2050" name="Picture 2" descr="Resultado de imagen de test and train data">
            <a:extLst>
              <a:ext uri="{FF2B5EF4-FFF2-40B4-BE49-F238E27FC236}">
                <a16:creationId xmlns:a16="http://schemas.microsoft.com/office/drawing/2014/main" id="{BB601B8F-9D5F-42A7-A339-33B87C17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51" y="4679910"/>
            <a:ext cx="5357898" cy="19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332656"/>
            <a:ext cx="6503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rutiger-Light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-Light" pitchFamily="2" charset="0"/>
              </a:defRPr>
            </a:lvl9pPr>
          </a:lstStyle>
          <a:p>
            <a:pPr algn="r" eaLnBrk="1" hangingPunct="1"/>
            <a:r>
              <a:rPr lang="es-ES" b="1" dirty="0">
                <a:solidFill>
                  <a:srgbClr val="FF0000"/>
                </a:solidFill>
                <a:latin typeface="Arial"/>
              </a:rPr>
              <a:t>Regresión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683770"/>
            <a:ext cx="1520382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1475656" y="683770"/>
            <a:ext cx="1520382" cy="441768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Partición en los datos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4788024" y="683770"/>
            <a:ext cx="125243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Trabajando con R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6927199" y="683770"/>
            <a:ext cx="1008406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Prototipo</a:t>
            </a:r>
          </a:p>
        </p:txBody>
      </p:sp>
      <p:sp>
        <p:nvSpPr>
          <p:cNvPr id="11" name="Rectángulo 10"/>
          <p:cNvSpPr/>
          <p:nvPr/>
        </p:nvSpPr>
        <p:spPr bwMode="auto">
          <a:xfrm>
            <a:off x="7956376" y="683770"/>
            <a:ext cx="1187624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Ejercicio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6F463A-B6BC-41DE-B0B9-C1854890B956}"/>
              </a:ext>
            </a:extLst>
          </p:cNvPr>
          <p:cNvSpPr/>
          <p:nvPr/>
        </p:nvSpPr>
        <p:spPr bwMode="auto">
          <a:xfrm>
            <a:off x="5968449" y="692696"/>
            <a:ext cx="95440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Ejemplo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2EB0BB-B649-461B-BAED-21282BD7C4C8}"/>
              </a:ext>
            </a:extLst>
          </p:cNvPr>
          <p:cNvSpPr/>
          <p:nvPr/>
        </p:nvSpPr>
        <p:spPr bwMode="auto">
          <a:xfrm>
            <a:off x="2987824" y="682976"/>
            <a:ext cx="1795858" cy="441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schemeClr val="bg1">
                    <a:lumMod val="75000"/>
                  </a:schemeClr>
                </a:solidFill>
              </a:rPr>
              <a:t>Performance predictiva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16A85BD0-5EBE-47C3-9FAD-AFDF0B3C94A5}"/>
              </a:ext>
            </a:extLst>
          </p:cNvPr>
          <p:cNvSpPr txBox="1"/>
          <p:nvPr/>
        </p:nvSpPr>
        <p:spPr>
          <a:xfrm>
            <a:off x="323528" y="162880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0070C0"/>
                </a:solidFill>
              </a:rPr>
              <a:t>SOLUCIÓN</a:t>
            </a:r>
          </a:p>
          <a:p>
            <a:pPr algn="l"/>
            <a:r>
              <a:rPr lang="es-ES" sz="2000" dirty="0"/>
              <a:t>Realizar una </a:t>
            </a:r>
            <a:r>
              <a:rPr lang="es-ES" sz="2000" b="1" dirty="0">
                <a:solidFill>
                  <a:srgbClr val="FF0000"/>
                </a:solidFill>
              </a:rPr>
              <a:t>PARTICIÓN de los DATOS </a:t>
            </a:r>
            <a:r>
              <a:rPr lang="es-ES" sz="2000" dirty="0"/>
              <a:t>en dos conjuntos:</a:t>
            </a:r>
            <a:endParaRPr lang="es-ES" sz="20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La partición de datos se realizará en </a:t>
            </a:r>
            <a:r>
              <a:rPr lang="es-ES" sz="2000" b="1" dirty="0">
                <a:solidFill>
                  <a:srgbClr val="FF0000"/>
                </a:solidFill>
              </a:rPr>
              <a:t>TODOS los algoritmos </a:t>
            </a:r>
            <a:r>
              <a:rPr lang="es-ES" sz="2000" dirty="0"/>
              <a:t>de aprendizaje supervisado.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Para evitar sesgos, la </a:t>
            </a:r>
            <a:r>
              <a:rPr lang="es-ES" sz="2000" b="1" dirty="0">
                <a:solidFill>
                  <a:srgbClr val="FF0000"/>
                </a:solidFill>
              </a:rPr>
              <a:t>asignación</a:t>
            </a:r>
            <a:r>
              <a:rPr lang="es-ES" sz="2000" dirty="0"/>
              <a:t> de datos al conjunto de entrenamiento y de validación se hace de forma </a:t>
            </a:r>
            <a:r>
              <a:rPr lang="es-ES" sz="2000" b="1" dirty="0">
                <a:solidFill>
                  <a:srgbClr val="FF0000"/>
                </a:solidFill>
              </a:rPr>
              <a:t>ALEATORIA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pic>
        <p:nvPicPr>
          <p:cNvPr id="12" name="Picture 2" descr="Resultado de imagen de test and train data">
            <a:extLst>
              <a:ext uri="{FF2B5EF4-FFF2-40B4-BE49-F238E27FC236}">
                <a16:creationId xmlns:a16="http://schemas.microsoft.com/office/drawing/2014/main" id="{2F85248D-7410-446C-BEF2-85D9C616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65257"/>
            <a:ext cx="5357898" cy="19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4EBA45-AFC4-4B64-801B-B9F9B5E268B0}"/>
              </a:ext>
            </a:extLst>
          </p:cNvPr>
          <p:cNvSpPr txBox="1"/>
          <p:nvPr/>
        </p:nvSpPr>
        <p:spPr>
          <a:xfrm>
            <a:off x="2843808" y="6381328"/>
            <a:ext cx="11120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b="1" dirty="0">
                <a:latin typeface="+mn-lt"/>
              </a:rPr>
              <a:t>60-80%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40EE9E0-7256-4B79-A1DA-68D9DAB1B874}"/>
              </a:ext>
            </a:extLst>
          </p:cNvPr>
          <p:cNvSpPr txBox="1"/>
          <p:nvPr/>
        </p:nvSpPr>
        <p:spPr>
          <a:xfrm>
            <a:off x="5908255" y="6381328"/>
            <a:ext cx="11120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500" b="1" dirty="0">
                <a:latin typeface="+mn-lt"/>
              </a:rPr>
              <a:t>20-40%</a:t>
            </a:r>
          </a:p>
        </p:txBody>
      </p:sp>
    </p:spTree>
    <p:extLst>
      <p:ext uri="{BB962C8B-B14F-4D97-AF65-F5344CB8AC3E}">
        <p14:creationId xmlns:p14="http://schemas.microsoft.com/office/powerpoint/2010/main" val="20857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dirty="0" smtClean="0">
            <a:solidFill>
              <a:srgbClr val="555555"/>
            </a:solidFill>
            <a:latin typeface="Cambria Math" panose="02040503050406030204" pitchFamily="18" charset="0"/>
          </a:defRPr>
        </a:defPPr>
      </a:lstStyle>
    </a:spDef>
    <a:lnDef>
      <a:spPr bwMode="auto">
        <a:solidFill>
          <a:srgbClr val="777777"/>
        </a:solidFill>
        <a:ln w="22225" cap="flat" cmpd="sng" algn="ctr">
          <a:solidFill>
            <a:srgbClr val="6B5E4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500" dirty="0" smtClean="0">
            <a:latin typeface="+mn-lt"/>
          </a:defRPr>
        </a:defPPr>
      </a:lstStyle>
    </a:tx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9035</TotalTime>
  <Words>1746</Words>
  <Application>Microsoft Office PowerPoint</Application>
  <PresentationFormat>Presentación en pantalla (4:3)</PresentationFormat>
  <Paragraphs>320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Frutiger-Bold</vt:lpstr>
      <vt:lpstr>Frutiger-Light</vt:lpstr>
      <vt:lpstr>Lucida Console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EDC, Abengoa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Corporativa Abeinsa</dc:title>
  <dc:creator>JLAB</dc:creator>
  <cp:lastModifiedBy>Carlos Martínez de Ibarreta Zorita</cp:lastModifiedBy>
  <cp:revision>1915</cp:revision>
  <cp:lastPrinted>2018-08-30T11:51:52Z</cp:lastPrinted>
  <dcterms:created xsi:type="dcterms:W3CDTF">2007-07-11T13:53:49Z</dcterms:created>
  <dcterms:modified xsi:type="dcterms:W3CDTF">2019-02-06T19:51:05Z</dcterms:modified>
</cp:coreProperties>
</file>